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5" r:id="rId2"/>
    <p:sldMasterId id="2147483687" r:id="rId3"/>
  </p:sldMasterIdLst>
  <p:notesMasterIdLst>
    <p:notesMasterId r:id="rId26"/>
  </p:notesMasterIdLst>
  <p:handoutMasterIdLst>
    <p:handoutMasterId r:id="rId27"/>
  </p:handoutMasterIdLst>
  <p:sldIdLst>
    <p:sldId id="488" r:id="rId4"/>
    <p:sldId id="496" r:id="rId5"/>
    <p:sldId id="489" r:id="rId6"/>
    <p:sldId id="490" r:id="rId7"/>
    <p:sldId id="491" r:id="rId8"/>
    <p:sldId id="494" r:id="rId9"/>
    <p:sldId id="492" r:id="rId10"/>
    <p:sldId id="508" r:id="rId11"/>
    <p:sldId id="510" r:id="rId12"/>
    <p:sldId id="504" r:id="rId13"/>
    <p:sldId id="505" r:id="rId14"/>
    <p:sldId id="506" r:id="rId15"/>
    <p:sldId id="507" r:id="rId16"/>
    <p:sldId id="509" r:id="rId17"/>
    <p:sldId id="503" r:id="rId18"/>
    <p:sldId id="495" r:id="rId19"/>
    <p:sldId id="499" r:id="rId20"/>
    <p:sldId id="497" r:id="rId21"/>
    <p:sldId id="500" r:id="rId22"/>
    <p:sldId id="502" r:id="rId23"/>
    <p:sldId id="501" r:id="rId24"/>
    <p:sldId id="498" r:id="rId25"/>
  </p:sldIdLst>
  <p:sldSz cx="9144000" cy="6858000" type="screen4x3"/>
  <p:notesSz cx="6797675" cy="9926638"/>
  <p:defaultTextStyle>
    <a:defPPr>
      <a:defRPr lang="pl-PL"/>
    </a:defPPr>
    <a:lvl1pPr algn="l" defTabSz="912813" rtl="0" fontAlgn="base">
      <a:spcBef>
        <a:spcPct val="0"/>
      </a:spcBef>
      <a:spcAft>
        <a:spcPct val="0"/>
      </a:spcAft>
      <a:defRPr kern="1200">
        <a:solidFill>
          <a:schemeClr val="tx1"/>
        </a:solidFill>
        <a:latin typeface="Arial" pitchFamily="34" charset="0"/>
        <a:ea typeface="MS Gothic" pitchFamily="49" charset="-128"/>
        <a:cs typeface="+mn-cs"/>
      </a:defRPr>
    </a:lvl1pPr>
    <a:lvl2pPr marL="455613" indent="1588" algn="l" defTabSz="912813" rtl="0" fontAlgn="base">
      <a:spcBef>
        <a:spcPct val="0"/>
      </a:spcBef>
      <a:spcAft>
        <a:spcPct val="0"/>
      </a:spcAft>
      <a:defRPr kern="1200">
        <a:solidFill>
          <a:schemeClr val="tx1"/>
        </a:solidFill>
        <a:latin typeface="Arial" pitchFamily="34" charset="0"/>
        <a:ea typeface="MS Gothic" pitchFamily="49" charset="-128"/>
        <a:cs typeface="+mn-cs"/>
      </a:defRPr>
    </a:lvl2pPr>
    <a:lvl3pPr marL="912813" indent="1588" algn="l" defTabSz="912813" rtl="0" fontAlgn="base">
      <a:spcBef>
        <a:spcPct val="0"/>
      </a:spcBef>
      <a:spcAft>
        <a:spcPct val="0"/>
      </a:spcAft>
      <a:defRPr kern="1200">
        <a:solidFill>
          <a:schemeClr val="tx1"/>
        </a:solidFill>
        <a:latin typeface="Arial" pitchFamily="34" charset="0"/>
        <a:ea typeface="MS Gothic" pitchFamily="49" charset="-128"/>
        <a:cs typeface="+mn-cs"/>
      </a:defRPr>
    </a:lvl3pPr>
    <a:lvl4pPr marL="1370013" indent="1588" algn="l" defTabSz="912813" rtl="0" fontAlgn="base">
      <a:spcBef>
        <a:spcPct val="0"/>
      </a:spcBef>
      <a:spcAft>
        <a:spcPct val="0"/>
      </a:spcAft>
      <a:defRPr kern="1200">
        <a:solidFill>
          <a:schemeClr val="tx1"/>
        </a:solidFill>
        <a:latin typeface="Arial" pitchFamily="34" charset="0"/>
        <a:ea typeface="MS Gothic" pitchFamily="49" charset="-128"/>
        <a:cs typeface="+mn-cs"/>
      </a:defRPr>
    </a:lvl4pPr>
    <a:lvl5pPr marL="1827213" indent="1588" algn="l" defTabSz="912813" rtl="0" fontAlgn="base">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66"/>
    <a:srgbClr val="FFFF99"/>
    <a:srgbClr val="FFCC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Styl ciemny 1 — Ak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 ciemny 1 — Ak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Styl pośredni 3 — Ak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Styl jasny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97" autoAdjust="0"/>
    <p:restoredTop sz="86447" autoAdjust="0"/>
  </p:normalViewPr>
  <p:slideViewPr>
    <p:cSldViewPr>
      <p:cViewPr>
        <p:scale>
          <a:sx n="100" d="100"/>
          <a:sy n="100" d="100"/>
        </p:scale>
        <p:origin x="-1050" y="222"/>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100" d="100"/>
        <a:sy n="100" d="100"/>
      </p:scale>
      <p:origin x="0" y="17256"/>
    </p:cViewPr>
  </p:sorterViewPr>
  <p:notesViewPr>
    <p:cSldViewPr>
      <p:cViewPr varScale="1">
        <p:scale>
          <a:sx n="76" d="100"/>
          <a:sy n="76" d="100"/>
        </p:scale>
        <p:origin x="-221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09"/>
          </a:xfrm>
          <a:prstGeom prst="rect">
            <a:avLst/>
          </a:prstGeom>
        </p:spPr>
        <p:txBody>
          <a:bodyPr vert="horz" lIns="91440" tIns="45720" rIns="91440" bIns="45720" rtlCol="0"/>
          <a:lstStyle>
            <a:lvl1pPr algn="l" defTabSz="914061" fontAlgn="auto">
              <a:spcBef>
                <a:spcPts val="0"/>
              </a:spcBef>
              <a:spcAft>
                <a:spcPts val="0"/>
              </a:spcAft>
              <a:defRPr sz="1200">
                <a:latin typeface="+mn-lt"/>
                <a:ea typeface="+mn-ea"/>
                <a:cs typeface="+mn-cs"/>
              </a:defRPr>
            </a:lvl1pPr>
          </a:lstStyle>
          <a:p>
            <a:pPr>
              <a:defRPr/>
            </a:pPr>
            <a:endParaRPr lang="pl-PL"/>
          </a:p>
        </p:txBody>
      </p:sp>
      <p:sp>
        <p:nvSpPr>
          <p:cNvPr id="3" name="Symbol zastępczy daty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defTabSz="914061" fontAlgn="auto">
              <a:spcBef>
                <a:spcPts val="0"/>
              </a:spcBef>
              <a:spcAft>
                <a:spcPts val="0"/>
              </a:spcAft>
              <a:defRPr sz="1200">
                <a:latin typeface="+mn-lt"/>
                <a:ea typeface="+mn-ea"/>
                <a:cs typeface="+mn-cs"/>
              </a:defRPr>
            </a:lvl1pPr>
          </a:lstStyle>
          <a:p>
            <a:pPr>
              <a:defRPr/>
            </a:pPr>
            <a:fld id="{B9218F8D-DF62-4667-921A-FFBE33E7A981}" type="datetimeFigureOut">
              <a:rPr lang="pl-PL"/>
              <a:pPr>
                <a:defRPr/>
              </a:pPr>
              <a:t>2014-05-14</a:t>
            </a:fld>
            <a:endParaRPr lang="pl-PL"/>
          </a:p>
        </p:txBody>
      </p:sp>
      <p:sp>
        <p:nvSpPr>
          <p:cNvPr id="4" name="Symbol zastępczy stopki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defTabSz="914061" fontAlgn="auto">
              <a:spcBef>
                <a:spcPts val="0"/>
              </a:spcBef>
              <a:spcAft>
                <a:spcPts val="0"/>
              </a:spcAft>
              <a:defRPr sz="1200">
                <a:latin typeface="+mn-lt"/>
                <a:ea typeface="+mn-ea"/>
                <a:cs typeface="+mn-cs"/>
              </a:defRPr>
            </a:lvl1pPr>
          </a:lstStyle>
          <a:p>
            <a:pPr>
              <a:defRPr/>
            </a:pPr>
            <a:endParaRPr lang="pl-PL"/>
          </a:p>
        </p:txBody>
      </p:sp>
      <p:sp>
        <p:nvSpPr>
          <p:cNvPr id="5" name="Symbol zastępczy numeru slajdu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defTabSz="914061" fontAlgn="auto">
              <a:spcBef>
                <a:spcPts val="0"/>
              </a:spcBef>
              <a:spcAft>
                <a:spcPts val="0"/>
              </a:spcAft>
              <a:defRPr sz="1200">
                <a:latin typeface="+mn-lt"/>
                <a:ea typeface="+mn-ea"/>
                <a:cs typeface="+mn-cs"/>
              </a:defRPr>
            </a:lvl1pPr>
          </a:lstStyle>
          <a:p>
            <a:pPr>
              <a:defRPr/>
            </a:pPr>
            <a:fld id="{D148EEF9-9A33-4981-92D4-EA30EDAB95B5}" type="slidenum">
              <a:rPr lang="pl-PL"/>
              <a:pPr>
                <a:defRPr/>
              </a:pPr>
              <a:t>‹#›</a:t>
            </a:fld>
            <a:endParaRPr lang="pl-PL"/>
          </a:p>
        </p:txBody>
      </p:sp>
    </p:spTree>
    <p:extLst>
      <p:ext uri="{BB962C8B-B14F-4D97-AF65-F5344CB8AC3E}">
        <p14:creationId xmlns:p14="http://schemas.microsoft.com/office/powerpoint/2010/main" val="259602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09"/>
          </a:xfrm>
          <a:prstGeom prst="rect">
            <a:avLst/>
          </a:prstGeom>
        </p:spPr>
        <p:txBody>
          <a:bodyPr vert="horz" lIns="91440" tIns="45720" rIns="91440" bIns="45720" rtlCol="0"/>
          <a:lstStyle>
            <a:lvl1pPr algn="l" defTabSz="914061" fontAlgn="auto">
              <a:spcBef>
                <a:spcPts val="0"/>
              </a:spcBef>
              <a:spcAft>
                <a:spcPts val="0"/>
              </a:spcAft>
              <a:defRPr sz="1200">
                <a:latin typeface="+mn-lt"/>
                <a:ea typeface="+mn-ea"/>
                <a:cs typeface="+mn-cs"/>
              </a:defRPr>
            </a:lvl1pPr>
          </a:lstStyle>
          <a:p>
            <a:pPr>
              <a:defRPr/>
            </a:pPr>
            <a:endParaRPr lang="pl-PL"/>
          </a:p>
        </p:txBody>
      </p:sp>
      <p:sp>
        <p:nvSpPr>
          <p:cNvPr id="3" name="Symbol zastępczy daty 2"/>
          <p:cNvSpPr>
            <a:spLocks noGrp="1"/>
          </p:cNvSpPr>
          <p:nvPr>
            <p:ph type="dt" idx="1"/>
          </p:nvPr>
        </p:nvSpPr>
        <p:spPr>
          <a:xfrm>
            <a:off x="3849688" y="0"/>
            <a:ext cx="2946400" cy="496809"/>
          </a:xfrm>
          <a:prstGeom prst="rect">
            <a:avLst/>
          </a:prstGeom>
        </p:spPr>
        <p:txBody>
          <a:bodyPr vert="horz" lIns="91440" tIns="45720" rIns="91440" bIns="45720" rtlCol="0"/>
          <a:lstStyle>
            <a:lvl1pPr algn="r" defTabSz="914061" fontAlgn="auto">
              <a:spcBef>
                <a:spcPts val="0"/>
              </a:spcBef>
              <a:spcAft>
                <a:spcPts val="0"/>
              </a:spcAft>
              <a:defRPr sz="1200">
                <a:latin typeface="+mn-lt"/>
                <a:ea typeface="+mn-ea"/>
                <a:cs typeface="+mn-cs"/>
              </a:defRPr>
            </a:lvl1pPr>
          </a:lstStyle>
          <a:p>
            <a:pPr>
              <a:defRPr/>
            </a:pPr>
            <a:fld id="{97C0B53F-CD3D-4EE5-A127-DD91D149908F}" type="datetimeFigureOut">
              <a:rPr lang="pl-PL"/>
              <a:pPr>
                <a:defRPr/>
              </a:pPr>
              <a:t>2014-05-14</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79450" y="4715710"/>
            <a:ext cx="5438775" cy="4466511"/>
          </a:xfrm>
          <a:prstGeom prst="rect">
            <a:avLst/>
          </a:prstGeom>
        </p:spPr>
        <p:txBody>
          <a:bodyPr vert="horz" lIns="91440" tIns="45720" rIns="91440" bIns="45720" rtlCol="0"/>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defTabSz="914061" fontAlgn="auto">
              <a:spcBef>
                <a:spcPts val="0"/>
              </a:spcBef>
              <a:spcAft>
                <a:spcPts val="0"/>
              </a:spcAft>
              <a:defRPr sz="1200">
                <a:latin typeface="+mn-lt"/>
                <a:ea typeface="+mn-ea"/>
                <a:cs typeface="+mn-cs"/>
              </a:defRPr>
            </a:lvl1pPr>
          </a:lstStyle>
          <a:p>
            <a:pPr>
              <a:defRPr/>
            </a:pPr>
            <a:endParaRPr lang="pl-PL"/>
          </a:p>
        </p:txBody>
      </p:sp>
      <p:sp>
        <p:nvSpPr>
          <p:cNvPr id="7" name="Symbol zastępczy numeru slajdu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defTabSz="914061" fontAlgn="auto">
              <a:spcBef>
                <a:spcPts val="0"/>
              </a:spcBef>
              <a:spcAft>
                <a:spcPts val="0"/>
              </a:spcAft>
              <a:defRPr sz="1200">
                <a:latin typeface="+mn-lt"/>
                <a:ea typeface="+mn-ea"/>
                <a:cs typeface="+mn-cs"/>
              </a:defRPr>
            </a:lvl1pPr>
          </a:lstStyle>
          <a:p>
            <a:pPr>
              <a:defRPr/>
            </a:pPr>
            <a:fld id="{BCF7FD6B-F6CF-4DFD-8512-32E2A63FCD1A}" type="slidenum">
              <a:rPr lang="pl-PL"/>
              <a:pPr>
                <a:defRPr/>
              </a:pPr>
              <a:t>‹#›</a:t>
            </a:fld>
            <a:endParaRPr lang="pl-PL"/>
          </a:p>
        </p:txBody>
      </p:sp>
    </p:spTree>
    <p:extLst>
      <p:ext uri="{BB962C8B-B14F-4D97-AF65-F5344CB8AC3E}">
        <p14:creationId xmlns:p14="http://schemas.microsoft.com/office/powerpoint/2010/main" val="509220625"/>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151" algn="l" defTabSz="914061" rtl="0" eaLnBrk="1" latinLnBrk="0" hangingPunct="1">
      <a:defRPr sz="1200" kern="1200">
        <a:solidFill>
          <a:schemeClr val="tx1"/>
        </a:solidFill>
        <a:latin typeface="+mn-lt"/>
        <a:ea typeface="+mn-ea"/>
        <a:cs typeface="+mn-cs"/>
      </a:defRPr>
    </a:lvl6pPr>
    <a:lvl7pPr marL="2742183" algn="l" defTabSz="914061" rtl="0" eaLnBrk="1" latinLnBrk="0" hangingPunct="1">
      <a:defRPr sz="1200" kern="1200">
        <a:solidFill>
          <a:schemeClr val="tx1"/>
        </a:solidFill>
        <a:latin typeface="+mn-lt"/>
        <a:ea typeface="+mn-ea"/>
        <a:cs typeface="+mn-cs"/>
      </a:defRPr>
    </a:lvl7pPr>
    <a:lvl8pPr marL="3199213" algn="l" defTabSz="914061" rtl="0" eaLnBrk="1" latinLnBrk="0" hangingPunct="1">
      <a:defRPr sz="1200" kern="1200">
        <a:solidFill>
          <a:schemeClr val="tx1"/>
        </a:solidFill>
        <a:latin typeface="+mn-lt"/>
        <a:ea typeface="+mn-ea"/>
        <a:cs typeface="+mn-cs"/>
      </a:defRPr>
    </a:lvl8pPr>
    <a:lvl9pPr marL="3656244" algn="l" defTabSz="9140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0"/>
          <p:cNvSpPr>
            <a:spLocks noGrp="1" noChangeArrowheads="1"/>
          </p:cNvSpPr>
          <p:nvPr>
            <p:ph type="sldNum" sz="quarter" idx="5"/>
          </p:nvPr>
        </p:nvSpPr>
        <p:spPr/>
        <p:txBody>
          <a:bodyPr/>
          <a:lstStyle/>
          <a:p>
            <a:pPr>
              <a:buFont typeface="Times New Roman" pitchFamily="18" charset="0"/>
              <a:buNone/>
              <a:tabLst>
                <a:tab pos="0" algn="l"/>
                <a:tab pos="407988" algn="l"/>
                <a:tab pos="819150" algn="l"/>
                <a:tab pos="1231900" algn="l"/>
                <a:tab pos="1643063" algn="l"/>
                <a:tab pos="2054225" algn="l"/>
                <a:tab pos="2465388" algn="l"/>
                <a:tab pos="2878138" algn="l"/>
                <a:tab pos="3289300" algn="l"/>
                <a:tab pos="3700463" algn="l"/>
                <a:tab pos="4113213" algn="l"/>
                <a:tab pos="4522788" algn="l"/>
                <a:tab pos="4933950" algn="l"/>
                <a:tab pos="5346700" algn="l"/>
                <a:tab pos="5757863" algn="l"/>
                <a:tab pos="6169025" algn="l"/>
                <a:tab pos="6581775" algn="l"/>
                <a:tab pos="6992938" algn="l"/>
                <a:tab pos="7404100" algn="l"/>
                <a:tab pos="7816850" algn="l"/>
                <a:tab pos="8228013" algn="l"/>
              </a:tabLst>
              <a:defRPr/>
            </a:pPr>
            <a:fld id="{FFB43316-DAF9-4CDB-B02C-FAA1ECCE1C93}" type="slidenum">
              <a:rPr lang="pl-PL" smtClean="0">
                <a:solidFill>
                  <a:prstClr val="white"/>
                </a:solidFill>
                <a:latin typeface="Times New Roman" pitchFamily="18" charset="0"/>
              </a:rPr>
              <a:pPr>
                <a:buFont typeface="Times New Roman" pitchFamily="18" charset="0"/>
                <a:buNone/>
                <a:tabLst>
                  <a:tab pos="0" algn="l"/>
                  <a:tab pos="407988" algn="l"/>
                  <a:tab pos="819150" algn="l"/>
                  <a:tab pos="1231900" algn="l"/>
                  <a:tab pos="1643063" algn="l"/>
                  <a:tab pos="2054225" algn="l"/>
                  <a:tab pos="2465388" algn="l"/>
                  <a:tab pos="2878138" algn="l"/>
                  <a:tab pos="3289300" algn="l"/>
                  <a:tab pos="3700463" algn="l"/>
                  <a:tab pos="4113213" algn="l"/>
                  <a:tab pos="4522788" algn="l"/>
                  <a:tab pos="4933950" algn="l"/>
                  <a:tab pos="5346700" algn="l"/>
                  <a:tab pos="5757863" algn="l"/>
                  <a:tab pos="6169025" algn="l"/>
                  <a:tab pos="6581775" algn="l"/>
                  <a:tab pos="6992938" algn="l"/>
                  <a:tab pos="7404100" algn="l"/>
                  <a:tab pos="7816850" algn="l"/>
                  <a:tab pos="8228013" algn="l"/>
                </a:tabLst>
                <a:defRPr/>
              </a:pPr>
              <a:t>1</a:t>
            </a:fld>
            <a:endParaRPr lang="pl-PL" dirty="0" smtClean="0">
              <a:solidFill>
                <a:prstClr val="white"/>
              </a:solidFill>
              <a:latin typeface="Times New Roman" pitchFamily="18" charset="0"/>
            </a:endParaRPr>
          </a:p>
        </p:txBody>
      </p:sp>
      <p:sp>
        <p:nvSpPr>
          <p:cNvPr id="68611" name="Text Box 1"/>
          <p:cNvSpPr txBox="1">
            <a:spLocks noChangeArrowheads="1"/>
          </p:cNvSpPr>
          <p:nvPr/>
        </p:nvSpPr>
        <p:spPr bwMode="auto">
          <a:xfrm>
            <a:off x="995363" y="753943"/>
            <a:ext cx="4805362" cy="3722092"/>
          </a:xfrm>
          <a:prstGeom prst="rect">
            <a:avLst/>
          </a:prstGeom>
          <a:solidFill>
            <a:srgbClr val="FFFFFF"/>
          </a:solidFill>
          <a:ln w="9360">
            <a:solidFill>
              <a:srgbClr val="000000"/>
            </a:solidFill>
            <a:miter lim="800000"/>
            <a:headEnd/>
            <a:tailEnd/>
          </a:ln>
        </p:spPr>
        <p:txBody>
          <a:bodyPr wrap="none" lIns="83755" tIns="41877" rIns="83755" bIns="41877" anchor="ctr"/>
          <a:lstStyle/>
          <a:p>
            <a:pPr defTabSz="447675" hangingPunct="0">
              <a:lnSpc>
                <a:spcPct val="93000"/>
              </a:lnSpc>
              <a:buClr>
                <a:srgbClr val="000000"/>
              </a:buClr>
              <a:buFont typeface="Times New Roman" pitchFamily="18" charset="0"/>
              <a:buNone/>
            </a:pPr>
            <a:endParaRPr lang="pl-PL" altLang="pl-PL">
              <a:solidFill>
                <a:srgbClr val="FFFFFF"/>
              </a:solidFill>
            </a:endParaRPr>
          </a:p>
        </p:txBody>
      </p:sp>
      <p:sp>
        <p:nvSpPr>
          <p:cNvPr id="68612" name="Rectangle 2"/>
          <p:cNvSpPr>
            <a:spLocks noGrp="1" noChangeArrowheads="1"/>
          </p:cNvSpPr>
          <p:nvPr>
            <p:ph type="body"/>
          </p:nvPr>
        </p:nvSpPr>
        <p:spPr bwMode="auto">
          <a:xfrm>
            <a:off x="679450" y="4715710"/>
            <a:ext cx="5432425" cy="4460162"/>
          </a:xfrm>
          <a:noFill/>
        </p:spPr>
        <p:txBody>
          <a:bodyPr wrap="none" numCol="1" anchor="ctr" anchorCtr="0" compatLnSpc="1">
            <a:prstTxWarp prst="textNoShape">
              <a:avLst/>
            </a:prstTxWarp>
          </a:bodyPr>
          <a:lstStyle/>
          <a:p>
            <a:endParaRPr lang="pl-PL" altLang="pl-PL"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635" y="2129985"/>
            <a:ext cx="7772739" cy="1470394"/>
          </a:xfrm>
        </p:spPr>
        <p:txBody>
          <a:bodyPr/>
          <a:lstStyle/>
          <a:p>
            <a:r>
              <a:rPr lang="pl-PL" smtClean="0"/>
              <a:t>Kliknij, aby edytować styl</a:t>
            </a:r>
            <a:endParaRPr lang="pl-PL"/>
          </a:p>
        </p:txBody>
      </p:sp>
      <p:sp>
        <p:nvSpPr>
          <p:cNvPr id="3" name="Podtytuł 2"/>
          <p:cNvSpPr>
            <a:spLocks noGrp="1"/>
          </p:cNvSpPr>
          <p:nvPr>
            <p:ph type="subTitle" idx="1"/>
          </p:nvPr>
        </p:nvSpPr>
        <p:spPr>
          <a:xfrm>
            <a:off x="1371265" y="3885528"/>
            <a:ext cx="6401479" cy="1752664"/>
          </a:xfrm>
        </p:spPr>
        <p:txBody>
          <a:bodyPr/>
          <a:lstStyle>
            <a:lvl1pPr marL="0" indent="0" algn="ctr">
              <a:buNone/>
              <a:defRPr/>
            </a:lvl1pPr>
            <a:lvl2pPr marL="400677" indent="0" algn="ctr">
              <a:buNone/>
              <a:defRPr/>
            </a:lvl2pPr>
            <a:lvl3pPr marL="801356" indent="0" algn="ctr">
              <a:buNone/>
              <a:defRPr/>
            </a:lvl3pPr>
            <a:lvl4pPr marL="1202036" indent="0" algn="ctr">
              <a:buNone/>
              <a:defRPr/>
            </a:lvl4pPr>
            <a:lvl5pPr marL="1602715" indent="0" algn="ctr">
              <a:buNone/>
              <a:defRPr/>
            </a:lvl5pPr>
            <a:lvl6pPr marL="2003392" indent="0" algn="ctr">
              <a:buNone/>
              <a:defRPr/>
            </a:lvl6pPr>
            <a:lvl7pPr marL="2404070" indent="0" algn="ctr">
              <a:buNone/>
              <a:defRPr/>
            </a:lvl7pPr>
            <a:lvl8pPr marL="2804750" indent="0" algn="ctr">
              <a:buNone/>
              <a:defRPr/>
            </a:lvl8pPr>
            <a:lvl9pPr marL="3205428" indent="0" algn="ctr">
              <a:buNone/>
              <a:defRPr/>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p>
        </p:txBody>
      </p:sp>
      <p:sp>
        <p:nvSpPr>
          <p:cNvPr id="5" name="Rectangle 4"/>
          <p:cNvSpPr>
            <a:spLocks noGrp="1" noChangeArrowheads="1"/>
          </p:cNvSpPr>
          <p:nvPr>
            <p:ph type="ftr" idx="11"/>
          </p:nvPr>
        </p:nvSpPr>
        <p:spPr>
          <a:ln/>
        </p:spPr>
        <p:txBody>
          <a:bodyPr/>
          <a:lstStyle>
            <a:lvl1pPr>
              <a:defRPr/>
            </a:lvl1pPr>
          </a:lstStyle>
          <a:p>
            <a:pPr>
              <a:defRPr/>
            </a:pPr>
            <a:endParaRPr lang="pl-PL"/>
          </a:p>
        </p:txBody>
      </p:sp>
      <p:sp>
        <p:nvSpPr>
          <p:cNvPr id="6" name="Rectangle 5"/>
          <p:cNvSpPr>
            <a:spLocks noGrp="1" noChangeArrowheads="1"/>
          </p:cNvSpPr>
          <p:nvPr>
            <p:ph type="sldNum" idx="12"/>
          </p:nvPr>
        </p:nvSpPr>
        <p:spPr>
          <a:ln/>
        </p:spPr>
        <p:txBody>
          <a:bodyPr/>
          <a:lstStyle>
            <a:lvl1pPr>
              <a:defRPr/>
            </a:lvl1pPr>
          </a:lstStyle>
          <a:p>
            <a:pPr>
              <a:defRPr/>
            </a:pPr>
            <a:fld id="{D9AF95EB-3B26-4D6A-B799-2A077D8EF02A}" type="slidenum">
              <a:rPr lang="pl-PL"/>
              <a:pPr>
                <a:defRPr/>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p>
        </p:txBody>
      </p:sp>
      <p:sp>
        <p:nvSpPr>
          <p:cNvPr id="5" name="Rectangle 4"/>
          <p:cNvSpPr>
            <a:spLocks noGrp="1" noChangeArrowheads="1"/>
          </p:cNvSpPr>
          <p:nvPr>
            <p:ph type="ftr" idx="11"/>
          </p:nvPr>
        </p:nvSpPr>
        <p:spPr>
          <a:ln/>
        </p:spPr>
        <p:txBody>
          <a:bodyPr/>
          <a:lstStyle>
            <a:lvl1pPr>
              <a:defRPr/>
            </a:lvl1pPr>
          </a:lstStyle>
          <a:p>
            <a:pPr>
              <a:defRPr/>
            </a:pPr>
            <a:endParaRPr lang="pl-PL"/>
          </a:p>
        </p:txBody>
      </p:sp>
      <p:sp>
        <p:nvSpPr>
          <p:cNvPr id="6" name="Rectangle 5"/>
          <p:cNvSpPr>
            <a:spLocks noGrp="1" noChangeArrowheads="1"/>
          </p:cNvSpPr>
          <p:nvPr>
            <p:ph type="sldNum" idx="12"/>
          </p:nvPr>
        </p:nvSpPr>
        <p:spPr>
          <a:ln/>
        </p:spPr>
        <p:txBody>
          <a:bodyPr/>
          <a:lstStyle>
            <a:lvl1pPr>
              <a:defRPr/>
            </a:lvl1pPr>
          </a:lstStyle>
          <a:p>
            <a:pPr>
              <a:defRPr/>
            </a:pPr>
            <a:fld id="{506F6E8D-0D29-43F1-9B20-1A5577BD788D}" type="slidenum">
              <a:rPr lang="pl-PL"/>
              <a:pPr>
                <a:defRPr/>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485656" y="519895"/>
            <a:ext cx="1917049" cy="5345841"/>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734508" y="519895"/>
            <a:ext cx="5620810" cy="534584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p>
        </p:txBody>
      </p:sp>
      <p:sp>
        <p:nvSpPr>
          <p:cNvPr id="5" name="Rectangle 4"/>
          <p:cNvSpPr>
            <a:spLocks noGrp="1" noChangeArrowheads="1"/>
          </p:cNvSpPr>
          <p:nvPr>
            <p:ph type="ftr" idx="11"/>
          </p:nvPr>
        </p:nvSpPr>
        <p:spPr>
          <a:ln/>
        </p:spPr>
        <p:txBody>
          <a:bodyPr/>
          <a:lstStyle>
            <a:lvl1pPr>
              <a:defRPr/>
            </a:lvl1pPr>
          </a:lstStyle>
          <a:p>
            <a:pPr>
              <a:defRPr/>
            </a:pPr>
            <a:endParaRPr lang="pl-PL"/>
          </a:p>
        </p:txBody>
      </p:sp>
      <p:sp>
        <p:nvSpPr>
          <p:cNvPr id="6" name="Rectangle 5"/>
          <p:cNvSpPr>
            <a:spLocks noGrp="1" noChangeArrowheads="1"/>
          </p:cNvSpPr>
          <p:nvPr>
            <p:ph type="sldNum" idx="12"/>
          </p:nvPr>
        </p:nvSpPr>
        <p:spPr>
          <a:ln/>
        </p:spPr>
        <p:txBody>
          <a:bodyPr/>
          <a:lstStyle>
            <a:lvl1pPr>
              <a:defRPr/>
            </a:lvl1pPr>
          </a:lstStyle>
          <a:p>
            <a:pPr>
              <a:defRPr/>
            </a:pPr>
            <a:fld id="{F2518C66-B40D-4FCC-AA15-D6E6C9641503}" type="slidenum">
              <a:rPr lang="pl-PL"/>
              <a:pPr>
                <a:defRPr/>
              </a:pPr>
              <a:t>‹#›</a:t>
            </a:fld>
            <a:endParaRPr lang="pl-P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ytuł i 2 elementy zawartości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734508" y="519899"/>
            <a:ext cx="7668197" cy="1129079"/>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734512" y="1778587"/>
            <a:ext cx="3768929" cy="197444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33778" y="1778587"/>
            <a:ext cx="3768929" cy="197444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half" idx="3"/>
          </p:nvPr>
        </p:nvSpPr>
        <p:spPr>
          <a:xfrm>
            <a:off x="734508" y="3891292"/>
            <a:ext cx="7668197" cy="197444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3"/>
          <p:cNvSpPr>
            <a:spLocks noGrp="1" noChangeArrowheads="1"/>
          </p:cNvSpPr>
          <p:nvPr>
            <p:ph type="dt" idx="10"/>
          </p:nvPr>
        </p:nvSpPr>
        <p:spPr>
          <a:ln/>
        </p:spPr>
        <p:txBody>
          <a:bodyPr/>
          <a:lstStyle>
            <a:lvl1pPr>
              <a:defRPr/>
            </a:lvl1pPr>
          </a:lstStyle>
          <a:p>
            <a:pPr>
              <a:defRPr/>
            </a:pPr>
            <a:endParaRPr lang="pl-PL"/>
          </a:p>
        </p:txBody>
      </p:sp>
      <p:sp>
        <p:nvSpPr>
          <p:cNvPr id="7" name="Rectangle 4"/>
          <p:cNvSpPr>
            <a:spLocks noGrp="1" noChangeArrowheads="1"/>
          </p:cNvSpPr>
          <p:nvPr>
            <p:ph type="ftr" idx="11"/>
          </p:nvPr>
        </p:nvSpPr>
        <p:spPr>
          <a:ln/>
        </p:spPr>
        <p:txBody>
          <a:bodyPr/>
          <a:lstStyle>
            <a:lvl1pPr>
              <a:defRPr/>
            </a:lvl1pPr>
          </a:lstStyle>
          <a:p>
            <a:pPr>
              <a:defRPr/>
            </a:pPr>
            <a:endParaRPr lang="pl-PL"/>
          </a:p>
        </p:txBody>
      </p:sp>
      <p:sp>
        <p:nvSpPr>
          <p:cNvPr id="8" name="Rectangle 5"/>
          <p:cNvSpPr>
            <a:spLocks noGrp="1" noChangeArrowheads="1"/>
          </p:cNvSpPr>
          <p:nvPr>
            <p:ph type="sldNum" idx="12"/>
          </p:nvPr>
        </p:nvSpPr>
        <p:spPr>
          <a:ln/>
        </p:spPr>
        <p:txBody>
          <a:bodyPr/>
          <a:lstStyle>
            <a:lvl1pPr>
              <a:defRPr/>
            </a:lvl1pPr>
          </a:lstStyle>
          <a:p>
            <a:pPr>
              <a:defRPr/>
            </a:pPr>
            <a:fld id="{016AA881-6E94-424F-AB94-D7E62F23124A}" type="slidenum">
              <a:rPr lang="pl-PL"/>
              <a:pPr>
                <a:defRPr/>
              </a:pPr>
              <a:t>‹#›</a:t>
            </a:fld>
            <a:endParaRPr lang="pl-P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636" y="2129984"/>
            <a:ext cx="7772739" cy="1470394"/>
          </a:xfrm>
        </p:spPr>
        <p:txBody>
          <a:bodyPr/>
          <a:lstStyle/>
          <a:p>
            <a:r>
              <a:rPr lang="pl-PL" smtClean="0"/>
              <a:t>Kliknij, aby edytować styl</a:t>
            </a:r>
            <a:endParaRPr lang="pl-PL"/>
          </a:p>
        </p:txBody>
      </p:sp>
      <p:sp>
        <p:nvSpPr>
          <p:cNvPr id="3" name="Podtytuł 2"/>
          <p:cNvSpPr>
            <a:spLocks noGrp="1"/>
          </p:cNvSpPr>
          <p:nvPr>
            <p:ph type="subTitle" idx="1"/>
          </p:nvPr>
        </p:nvSpPr>
        <p:spPr>
          <a:xfrm>
            <a:off x="1371266" y="3885528"/>
            <a:ext cx="6401479" cy="1752664"/>
          </a:xfrm>
        </p:spPr>
        <p:txBody>
          <a:bodyPr/>
          <a:lstStyle>
            <a:lvl1pPr marL="0" indent="0" algn="ctr">
              <a:buNone/>
              <a:defRPr>
                <a:solidFill>
                  <a:schemeClr val="tx1">
                    <a:tint val="75000"/>
                  </a:schemeClr>
                </a:solidFill>
              </a:defRPr>
            </a:lvl1pPr>
            <a:lvl2pPr marL="400577" indent="0" algn="ctr">
              <a:buNone/>
              <a:defRPr>
                <a:solidFill>
                  <a:schemeClr val="tx1">
                    <a:tint val="75000"/>
                  </a:schemeClr>
                </a:solidFill>
              </a:defRPr>
            </a:lvl2pPr>
            <a:lvl3pPr marL="801158" indent="0" algn="ctr">
              <a:buNone/>
              <a:defRPr>
                <a:solidFill>
                  <a:schemeClr val="tx1">
                    <a:tint val="75000"/>
                  </a:schemeClr>
                </a:solidFill>
              </a:defRPr>
            </a:lvl3pPr>
            <a:lvl4pPr marL="1201738" indent="0" algn="ctr">
              <a:buNone/>
              <a:defRPr>
                <a:solidFill>
                  <a:schemeClr val="tx1">
                    <a:tint val="75000"/>
                  </a:schemeClr>
                </a:solidFill>
              </a:defRPr>
            </a:lvl4pPr>
            <a:lvl5pPr marL="1602317" indent="0" algn="ctr">
              <a:buNone/>
              <a:defRPr>
                <a:solidFill>
                  <a:schemeClr val="tx1">
                    <a:tint val="75000"/>
                  </a:schemeClr>
                </a:solidFill>
              </a:defRPr>
            </a:lvl5pPr>
            <a:lvl6pPr marL="2002897" indent="0" algn="ctr">
              <a:buNone/>
              <a:defRPr>
                <a:solidFill>
                  <a:schemeClr val="tx1">
                    <a:tint val="75000"/>
                  </a:schemeClr>
                </a:solidFill>
              </a:defRPr>
            </a:lvl6pPr>
            <a:lvl7pPr marL="2403476" indent="0" algn="ctr">
              <a:buNone/>
              <a:defRPr>
                <a:solidFill>
                  <a:schemeClr val="tx1">
                    <a:tint val="75000"/>
                  </a:schemeClr>
                </a:solidFill>
              </a:defRPr>
            </a:lvl7pPr>
            <a:lvl8pPr marL="2804057" indent="0" algn="ctr">
              <a:buNone/>
              <a:defRPr>
                <a:solidFill>
                  <a:schemeClr val="tx1">
                    <a:tint val="75000"/>
                  </a:schemeClr>
                </a:solidFill>
              </a:defRPr>
            </a:lvl8pPr>
            <a:lvl9pPr marL="3204636"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70B4939-0962-442E-97BF-C7251074F6B1}" type="slidenum">
              <a:rPr lang="pl-PL"/>
              <a:pPr>
                <a:defRPr/>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1F7DEEB-4CC3-4BDF-84BD-4A98D2128A1E}" type="slidenum">
              <a:rPr lang="pl-PL"/>
              <a:pPr>
                <a:defRPr/>
              </a:pPr>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293" y="4406868"/>
            <a:ext cx="7772739" cy="1362383"/>
          </a:xfrm>
        </p:spPr>
        <p:txBody>
          <a:bodyPr anchor="t"/>
          <a:lstStyle>
            <a:lvl1pPr algn="l">
              <a:defRPr sz="3500" b="1" cap="all"/>
            </a:lvl1pPr>
          </a:lstStyle>
          <a:p>
            <a:r>
              <a:rPr lang="pl-PL" smtClean="0"/>
              <a:t>Kliknij, aby edytować styl</a:t>
            </a:r>
            <a:endParaRPr lang="pl-PL"/>
          </a:p>
        </p:txBody>
      </p:sp>
      <p:sp>
        <p:nvSpPr>
          <p:cNvPr id="3" name="Symbol zastępczy tekstu 2"/>
          <p:cNvSpPr>
            <a:spLocks noGrp="1"/>
          </p:cNvSpPr>
          <p:nvPr>
            <p:ph type="body" idx="1"/>
          </p:nvPr>
        </p:nvSpPr>
        <p:spPr>
          <a:xfrm>
            <a:off x="722293" y="2906225"/>
            <a:ext cx="7772739" cy="1500638"/>
          </a:xfrm>
        </p:spPr>
        <p:txBody>
          <a:bodyPr anchor="b"/>
          <a:lstStyle>
            <a:lvl1pPr marL="0" indent="0">
              <a:buNone/>
              <a:defRPr sz="1800">
                <a:solidFill>
                  <a:schemeClr val="tx1">
                    <a:tint val="75000"/>
                  </a:schemeClr>
                </a:solidFill>
              </a:defRPr>
            </a:lvl1pPr>
            <a:lvl2pPr marL="400577" indent="0">
              <a:buNone/>
              <a:defRPr sz="1600">
                <a:solidFill>
                  <a:schemeClr val="tx1">
                    <a:tint val="75000"/>
                  </a:schemeClr>
                </a:solidFill>
              </a:defRPr>
            </a:lvl2pPr>
            <a:lvl3pPr marL="801158" indent="0">
              <a:buNone/>
              <a:defRPr sz="1400">
                <a:solidFill>
                  <a:schemeClr val="tx1">
                    <a:tint val="75000"/>
                  </a:schemeClr>
                </a:solidFill>
              </a:defRPr>
            </a:lvl3pPr>
            <a:lvl4pPr marL="1201738" indent="0">
              <a:buNone/>
              <a:defRPr sz="1200">
                <a:solidFill>
                  <a:schemeClr val="tx1">
                    <a:tint val="75000"/>
                  </a:schemeClr>
                </a:solidFill>
              </a:defRPr>
            </a:lvl4pPr>
            <a:lvl5pPr marL="1602317" indent="0">
              <a:buNone/>
              <a:defRPr sz="1200">
                <a:solidFill>
                  <a:schemeClr val="tx1">
                    <a:tint val="75000"/>
                  </a:schemeClr>
                </a:solidFill>
              </a:defRPr>
            </a:lvl5pPr>
            <a:lvl6pPr marL="2002897" indent="0">
              <a:buNone/>
              <a:defRPr sz="1200">
                <a:solidFill>
                  <a:schemeClr val="tx1">
                    <a:tint val="75000"/>
                  </a:schemeClr>
                </a:solidFill>
              </a:defRPr>
            </a:lvl6pPr>
            <a:lvl7pPr marL="2403476" indent="0">
              <a:buNone/>
              <a:defRPr sz="1200">
                <a:solidFill>
                  <a:schemeClr val="tx1">
                    <a:tint val="75000"/>
                  </a:schemeClr>
                </a:solidFill>
              </a:defRPr>
            </a:lvl7pPr>
            <a:lvl8pPr marL="2804057" indent="0">
              <a:buNone/>
              <a:defRPr sz="1200">
                <a:solidFill>
                  <a:schemeClr val="tx1">
                    <a:tint val="75000"/>
                  </a:schemeClr>
                </a:solidFill>
              </a:defRPr>
            </a:lvl8pPr>
            <a:lvl9pPr marL="3204636" indent="0">
              <a:buNone/>
              <a:defRPr sz="12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8021757D-A6F4-49FC-A71E-792CDE546E38}" type="slidenum">
              <a:rPr lang="pl-PL"/>
              <a:pPr>
                <a:defRPr/>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545" y="1600008"/>
            <a:ext cx="4048613" cy="452639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6490" y="1600008"/>
            <a:ext cx="4049970" cy="452639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93432592-C83F-4EFF-BC67-DFFB4E52E78B}" type="slidenum">
              <a:rPr lang="pl-PL"/>
              <a:pPr>
                <a:defRPr/>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540" y="1535201"/>
            <a:ext cx="4040467" cy="639427"/>
          </a:xfrm>
        </p:spPr>
        <p:txBody>
          <a:bodyPr anchor="b"/>
          <a:lstStyle>
            <a:lvl1pPr marL="0" indent="0">
              <a:buNone/>
              <a:defRPr sz="2100" b="1"/>
            </a:lvl1pPr>
            <a:lvl2pPr marL="400577" indent="0">
              <a:buNone/>
              <a:defRPr sz="1800" b="1"/>
            </a:lvl2pPr>
            <a:lvl3pPr marL="801158" indent="0">
              <a:buNone/>
              <a:defRPr sz="1600" b="1"/>
            </a:lvl3pPr>
            <a:lvl4pPr marL="1201738" indent="0">
              <a:buNone/>
              <a:defRPr sz="1400" b="1"/>
            </a:lvl4pPr>
            <a:lvl5pPr marL="1602317" indent="0">
              <a:buNone/>
              <a:defRPr sz="1400" b="1"/>
            </a:lvl5pPr>
            <a:lvl6pPr marL="2002897" indent="0">
              <a:buNone/>
              <a:defRPr sz="1400" b="1"/>
            </a:lvl6pPr>
            <a:lvl7pPr marL="2403476" indent="0">
              <a:buNone/>
              <a:defRPr sz="1400" b="1"/>
            </a:lvl7pPr>
            <a:lvl8pPr marL="2804057" indent="0">
              <a:buNone/>
              <a:defRPr sz="1400" b="1"/>
            </a:lvl8pPr>
            <a:lvl9pPr marL="3204636" indent="0">
              <a:buNone/>
              <a:defRPr sz="1400" b="1"/>
            </a:lvl9pPr>
          </a:lstStyle>
          <a:p>
            <a:pPr lvl="0"/>
            <a:r>
              <a:rPr lang="pl-PL" smtClean="0"/>
              <a:t>Kliknij, aby edytować style wzorca tekstu</a:t>
            </a:r>
          </a:p>
        </p:txBody>
      </p:sp>
      <p:sp>
        <p:nvSpPr>
          <p:cNvPr id="4" name="Symbol zastępczy zawartości 3"/>
          <p:cNvSpPr>
            <a:spLocks noGrp="1"/>
          </p:cNvSpPr>
          <p:nvPr>
            <p:ph sz="half" idx="2"/>
          </p:nvPr>
        </p:nvSpPr>
        <p:spPr>
          <a:xfrm>
            <a:off x="457540" y="2174628"/>
            <a:ext cx="4040467" cy="395177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4638" y="1535201"/>
            <a:ext cx="4041824" cy="639427"/>
          </a:xfrm>
        </p:spPr>
        <p:txBody>
          <a:bodyPr anchor="b"/>
          <a:lstStyle>
            <a:lvl1pPr marL="0" indent="0">
              <a:buNone/>
              <a:defRPr sz="2100" b="1"/>
            </a:lvl1pPr>
            <a:lvl2pPr marL="400577" indent="0">
              <a:buNone/>
              <a:defRPr sz="1800" b="1"/>
            </a:lvl2pPr>
            <a:lvl3pPr marL="801158" indent="0">
              <a:buNone/>
              <a:defRPr sz="1600" b="1"/>
            </a:lvl3pPr>
            <a:lvl4pPr marL="1201738" indent="0">
              <a:buNone/>
              <a:defRPr sz="1400" b="1"/>
            </a:lvl4pPr>
            <a:lvl5pPr marL="1602317" indent="0">
              <a:buNone/>
              <a:defRPr sz="1400" b="1"/>
            </a:lvl5pPr>
            <a:lvl6pPr marL="2002897" indent="0">
              <a:buNone/>
              <a:defRPr sz="1400" b="1"/>
            </a:lvl6pPr>
            <a:lvl7pPr marL="2403476" indent="0">
              <a:buNone/>
              <a:defRPr sz="1400" b="1"/>
            </a:lvl7pPr>
            <a:lvl8pPr marL="2804057" indent="0">
              <a:buNone/>
              <a:defRPr sz="1400" b="1"/>
            </a:lvl8pPr>
            <a:lvl9pPr marL="3204636" indent="0">
              <a:buNone/>
              <a:defRPr sz="14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4638" y="2174628"/>
            <a:ext cx="4041824" cy="395177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E88D1AF1-C878-4461-9E11-88E0431ADB0A}" type="slidenum">
              <a:rPr lang="pl-PL"/>
              <a:pPr>
                <a:defRPr/>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9CD65B7F-87F9-47DA-AE6A-39C8A103F879}" type="slidenum">
              <a:rPr lang="pl-PL"/>
              <a:pPr>
                <a:defRPr/>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D81D2CF1-9B70-4EAE-9C12-6C57BCDF5809}"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p>
        </p:txBody>
      </p:sp>
      <p:sp>
        <p:nvSpPr>
          <p:cNvPr id="5" name="Rectangle 4"/>
          <p:cNvSpPr>
            <a:spLocks noGrp="1" noChangeArrowheads="1"/>
          </p:cNvSpPr>
          <p:nvPr>
            <p:ph type="ftr" idx="11"/>
          </p:nvPr>
        </p:nvSpPr>
        <p:spPr>
          <a:ln/>
        </p:spPr>
        <p:txBody>
          <a:bodyPr/>
          <a:lstStyle>
            <a:lvl1pPr>
              <a:defRPr/>
            </a:lvl1pPr>
          </a:lstStyle>
          <a:p>
            <a:pPr>
              <a:defRPr/>
            </a:pPr>
            <a:endParaRPr lang="pl-PL"/>
          </a:p>
        </p:txBody>
      </p:sp>
      <p:sp>
        <p:nvSpPr>
          <p:cNvPr id="6" name="Rectangle 5"/>
          <p:cNvSpPr>
            <a:spLocks noGrp="1" noChangeArrowheads="1"/>
          </p:cNvSpPr>
          <p:nvPr>
            <p:ph type="sldNum" idx="12"/>
          </p:nvPr>
        </p:nvSpPr>
        <p:spPr>
          <a:ln/>
        </p:spPr>
        <p:txBody>
          <a:bodyPr/>
          <a:lstStyle>
            <a:lvl1pPr>
              <a:defRPr/>
            </a:lvl1pPr>
          </a:lstStyle>
          <a:p>
            <a:pPr>
              <a:defRPr/>
            </a:pPr>
            <a:fld id="{CCEFFFA1-A10D-45B2-9F56-879C751CD7B9}" type="slidenum">
              <a:rPr lang="pl-PL"/>
              <a:pPr>
                <a:defRPr/>
              </a:pPr>
              <a:t>‹#›</a:t>
            </a:fld>
            <a:endParaRPr lang="pl-PL" dirty="0"/>
          </a:p>
        </p:txBody>
      </p:sp>
      <p:pic>
        <p:nvPicPr>
          <p:cNvPr id="7" name="Picture 2"/>
          <p:cNvPicPr>
            <a:picLocks noChangeAspect="1" noChangeArrowheads="1"/>
          </p:cNvPicPr>
          <p:nvPr userDrawn="1"/>
        </p:nvPicPr>
        <p:blipFill>
          <a:blip r:embed="rId2" cstate="print"/>
          <a:srcRect/>
          <a:stretch>
            <a:fillRect/>
          </a:stretch>
        </p:blipFill>
        <p:spPr bwMode="auto">
          <a:xfrm>
            <a:off x="314325" y="6410325"/>
            <a:ext cx="8528050" cy="258763"/>
          </a:xfrm>
          <a:prstGeom prst="rect">
            <a:avLst/>
          </a:prstGeom>
          <a:noFill/>
          <a:ln w="9525">
            <a:noFill/>
            <a:round/>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542" y="273629"/>
            <a:ext cx="3008627" cy="1160762"/>
          </a:xfrm>
        </p:spPr>
        <p:txBody>
          <a:bodyPr anchor="b"/>
          <a:lstStyle>
            <a:lvl1pPr algn="l">
              <a:defRPr sz="1800" b="1"/>
            </a:lvl1pPr>
          </a:lstStyle>
          <a:p>
            <a:r>
              <a:rPr lang="pl-PL" smtClean="0"/>
              <a:t>Kliknij, aby edytować styl</a:t>
            </a:r>
            <a:endParaRPr lang="pl-PL"/>
          </a:p>
        </p:txBody>
      </p:sp>
      <p:sp>
        <p:nvSpPr>
          <p:cNvPr id="3" name="Symbol zastępczy zawartości 2"/>
          <p:cNvSpPr>
            <a:spLocks noGrp="1"/>
          </p:cNvSpPr>
          <p:nvPr>
            <p:ph idx="1"/>
          </p:nvPr>
        </p:nvSpPr>
        <p:spPr>
          <a:xfrm>
            <a:off x="3574787" y="273633"/>
            <a:ext cx="5111679" cy="5852774"/>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542" y="1434396"/>
            <a:ext cx="3008627" cy="4692013"/>
          </a:xfrm>
        </p:spPr>
        <p:txBody>
          <a:bodyPr/>
          <a:lstStyle>
            <a:lvl1pPr marL="0" indent="0">
              <a:buNone/>
              <a:defRPr sz="1200"/>
            </a:lvl1pPr>
            <a:lvl2pPr marL="400577" indent="0">
              <a:buNone/>
              <a:defRPr sz="1100"/>
            </a:lvl2pPr>
            <a:lvl3pPr marL="801158" indent="0">
              <a:buNone/>
              <a:defRPr sz="900"/>
            </a:lvl3pPr>
            <a:lvl4pPr marL="1201738" indent="0">
              <a:buNone/>
              <a:defRPr sz="800"/>
            </a:lvl4pPr>
            <a:lvl5pPr marL="1602317" indent="0">
              <a:buNone/>
              <a:defRPr sz="800"/>
            </a:lvl5pPr>
            <a:lvl6pPr marL="2002897" indent="0">
              <a:buNone/>
              <a:defRPr sz="800"/>
            </a:lvl6pPr>
            <a:lvl7pPr marL="2403476" indent="0">
              <a:buNone/>
              <a:defRPr sz="800"/>
            </a:lvl7pPr>
            <a:lvl8pPr marL="2804057" indent="0">
              <a:buNone/>
              <a:defRPr sz="800"/>
            </a:lvl8pPr>
            <a:lvl9pPr marL="3204636" indent="0">
              <a:buNone/>
              <a:defRPr sz="8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0BC78335-F1F8-4A21-92B2-920D670CB4A4}" type="slidenum">
              <a:rPr lang="pl-PL"/>
              <a:pPr>
                <a:defRPr/>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143" y="4800026"/>
            <a:ext cx="5486400" cy="567420"/>
          </a:xfrm>
        </p:spPr>
        <p:txBody>
          <a:bodyPr anchor="b"/>
          <a:lstStyle>
            <a:lvl1pPr algn="l">
              <a:defRPr sz="1800" b="1"/>
            </a:lvl1pPr>
          </a:lstStyle>
          <a:p>
            <a:r>
              <a:rPr lang="pl-PL" smtClean="0"/>
              <a:t>Kliknij, aby edytować styl</a:t>
            </a:r>
            <a:endParaRPr lang="pl-PL"/>
          </a:p>
        </p:txBody>
      </p:sp>
      <p:sp>
        <p:nvSpPr>
          <p:cNvPr id="3" name="Symbol zastępczy obrazu 2"/>
          <p:cNvSpPr>
            <a:spLocks noGrp="1"/>
          </p:cNvSpPr>
          <p:nvPr>
            <p:ph type="pic" idx="1"/>
          </p:nvPr>
        </p:nvSpPr>
        <p:spPr>
          <a:xfrm>
            <a:off x="1792143" y="612065"/>
            <a:ext cx="5486400" cy="4115952"/>
          </a:xfrm>
        </p:spPr>
        <p:txBody>
          <a:bodyPr rtlCol="0">
            <a:normAutofit/>
          </a:bodyPr>
          <a:lstStyle>
            <a:lvl1pPr marL="0" indent="0">
              <a:buNone/>
              <a:defRPr sz="2800"/>
            </a:lvl1pPr>
            <a:lvl2pPr marL="400577" indent="0">
              <a:buNone/>
              <a:defRPr sz="2500"/>
            </a:lvl2pPr>
            <a:lvl3pPr marL="801158" indent="0">
              <a:buNone/>
              <a:defRPr sz="2100"/>
            </a:lvl3pPr>
            <a:lvl4pPr marL="1201738" indent="0">
              <a:buNone/>
              <a:defRPr sz="1800"/>
            </a:lvl4pPr>
            <a:lvl5pPr marL="1602317" indent="0">
              <a:buNone/>
              <a:defRPr sz="1800"/>
            </a:lvl5pPr>
            <a:lvl6pPr marL="2002897" indent="0">
              <a:buNone/>
              <a:defRPr sz="1800"/>
            </a:lvl6pPr>
            <a:lvl7pPr marL="2403476" indent="0">
              <a:buNone/>
              <a:defRPr sz="1800"/>
            </a:lvl7pPr>
            <a:lvl8pPr marL="2804057" indent="0">
              <a:buNone/>
              <a:defRPr sz="1800"/>
            </a:lvl8pPr>
            <a:lvl9pPr marL="3204636" indent="0">
              <a:buNone/>
              <a:defRPr sz="1800"/>
            </a:lvl9pPr>
          </a:lstStyle>
          <a:p>
            <a:pPr lvl="0"/>
            <a:r>
              <a:rPr lang="pl-PL" noProof="0" smtClean="0"/>
              <a:t>Kliknij ikonę, aby dodać obraz</a:t>
            </a:r>
            <a:endParaRPr lang="pl-PL" noProof="0"/>
          </a:p>
        </p:txBody>
      </p:sp>
      <p:sp>
        <p:nvSpPr>
          <p:cNvPr id="4" name="Symbol zastępczy tekstu 3"/>
          <p:cNvSpPr>
            <a:spLocks noGrp="1"/>
          </p:cNvSpPr>
          <p:nvPr>
            <p:ph type="body" sz="half" idx="2"/>
          </p:nvPr>
        </p:nvSpPr>
        <p:spPr>
          <a:xfrm>
            <a:off x="1792143" y="5367444"/>
            <a:ext cx="5486400" cy="805044"/>
          </a:xfrm>
        </p:spPr>
        <p:txBody>
          <a:bodyPr/>
          <a:lstStyle>
            <a:lvl1pPr marL="0" indent="0">
              <a:buNone/>
              <a:defRPr sz="1200"/>
            </a:lvl1pPr>
            <a:lvl2pPr marL="400577" indent="0">
              <a:buNone/>
              <a:defRPr sz="1100"/>
            </a:lvl2pPr>
            <a:lvl3pPr marL="801158" indent="0">
              <a:buNone/>
              <a:defRPr sz="900"/>
            </a:lvl3pPr>
            <a:lvl4pPr marL="1201738" indent="0">
              <a:buNone/>
              <a:defRPr sz="800"/>
            </a:lvl4pPr>
            <a:lvl5pPr marL="1602317" indent="0">
              <a:buNone/>
              <a:defRPr sz="800"/>
            </a:lvl5pPr>
            <a:lvl6pPr marL="2002897" indent="0">
              <a:buNone/>
              <a:defRPr sz="800"/>
            </a:lvl6pPr>
            <a:lvl7pPr marL="2403476" indent="0">
              <a:buNone/>
              <a:defRPr sz="800"/>
            </a:lvl7pPr>
            <a:lvl8pPr marL="2804057" indent="0">
              <a:buNone/>
              <a:defRPr sz="800"/>
            </a:lvl8pPr>
            <a:lvl9pPr marL="3204636" indent="0">
              <a:buNone/>
              <a:defRPr sz="8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047AEA3-683E-4429-A08F-CB258B24BED0}" type="slidenum">
              <a:rPr lang="pl-PL"/>
              <a:pPr>
                <a:defRPr/>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15369B9-90C7-4462-A1D0-4991C97279F1}" type="slidenum">
              <a:rPr lang="pl-PL"/>
              <a:pPr>
                <a:defRPr/>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570" y="275069"/>
            <a:ext cx="2056890" cy="5851334"/>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540" y="275069"/>
            <a:ext cx="6041692" cy="585133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C75F159-2435-4DA3-B38C-132614A5153E}" type="slidenum">
              <a:rPr lang="pl-PL"/>
              <a:pPr>
                <a:defRPr/>
              </a:pPr>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635" y="2129985"/>
            <a:ext cx="7772739" cy="1470394"/>
          </a:xfrm>
        </p:spPr>
        <p:txBody>
          <a:bodyPr/>
          <a:lstStyle/>
          <a:p>
            <a:r>
              <a:rPr lang="pl-PL" smtClean="0"/>
              <a:t>Kliknij, aby edytować styl</a:t>
            </a:r>
            <a:endParaRPr lang="pl-PL"/>
          </a:p>
        </p:txBody>
      </p:sp>
      <p:sp>
        <p:nvSpPr>
          <p:cNvPr id="3" name="Podtytuł 2"/>
          <p:cNvSpPr>
            <a:spLocks noGrp="1"/>
          </p:cNvSpPr>
          <p:nvPr>
            <p:ph type="subTitle" idx="1"/>
          </p:nvPr>
        </p:nvSpPr>
        <p:spPr>
          <a:xfrm>
            <a:off x="1371265" y="3885528"/>
            <a:ext cx="6401479" cy="1752664"/>
          </a:xfrm>
        </p:spPr>
        <p:txBody>
          <a:bodyPr/>
          <a:lstStyle>
            <a:lvl1pPr marL="0" indent="0" algn="ctr">
              <a:buNone/>
              <a:defRPr/>
            </a:lvl1pPr>
            <a:lvl2pPr marL="400677" indent="0" algn="ctr">
              <a:buNone/>
              <a:defRPr/>
            </a:lvl2pPr>
            <a:lvl3pPr marL="801356" indent="0" algn="ctr">
              <a:buNone/>
              <a:defRPr/>
            </a:lvl3pPr>
            <a:lvl4pPr marL="1202036" indent="0" algn="ctr">
              <a:buNone/>
              <a:defRPr/>
            </a:lvl4pPr>
            <a:lvl5pPr marL="1602715" indent="0" algn="ctr">
              <a:buNone/>
              <a:defRPr/>
            </a:lvl5pPr>
            <a:lvl6pPr marL="2003392" indent="0" algn="ctr">
              <a:buNone/>
              <a:defRPr/>
            </a:lvl6pPr>
            <a:lvl7pPr marL="2404070" indent="0" algn="ctr">
              <a:buNone/>
              <a:defRPr/>
            </a:lvl7pPr>
            <a:lvl8pPr marL="2804750" indent="0" algn="ctr">
              <a:buNone/>
              <a:defRPr/>
            </a:lvl8pPr>
            <a:lvl9pPr marL="3205428" indent="0" algn="ctr">
              <a:buNone/>
              <a:defRPr/>
            </a:lvl9pPr>
          </a:lstStyle>
          <a:p>
            <a:r>
              <a:rPr lang="pl-PL" smtClean="0"/>
              <a:t>Kliknij, aby edytować styl wzorca podtytułu</a:t>
            </a:r>
            <a:endParaRPr lang="pl-PL"/>
          </a:p>
        </p:txBody>
      </p:sp>
      <p:sp>
        <p:nvSpPr>
          <p:cNvPr id="4" name="Rectangle 3"/>
          <p:cNvSpPr>
            <a:spLocks noGrp="1" noChangeArrowheads="1"/>
          </p:cNvSpPr>
          <p:nvPr>
            <p:ph type="dt" idx="10"/>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5" name="Rectangle 4"/>
          <p:cNvSpPr>
            <a:spLocks noGrp="1" noChangeArrowheads="1"/>
          </p:cNvSpPr>
          <p:nvPr>
            <p:ph type="ftr" idx="11"/>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6" name="Rectangle 5"/>
          <p:cNvSpPr>
            <a:spLocks noGrp="1" noChangeArrowheads="1"/>
          </p:cNvSpPr>
          <p:nvPr>
            <p:ph type="sldNum" idx="12"/>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fld id="{1C5EAAD3-D67A-4A35-8878-C887E314DE73}" type="slidenum">
              <a:rPr lang="pl-PL"/>
              <a:pPr>
                <a:defRPr/>
              </a:pPr>
              <a:t>‹#›</a:t>
            </a:fld>
            <a:endParaRPr lang="pl-P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5" name="Rectangle 4"/>
          <p:cNvSpPr>
            <a:spLocks noGrp="1" noChangeArrowheads="1"/>
          </p:cNvSpPr>
          <p:nvPr>
            <p:ph type="ftr" idx="11"/>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6" name="Rectangle 5"/>
          <p:cNvSpPr>
            <a:spLocks noGrp="1" noChangeArrowheads="1"/>
          </p:cNvSpPr>
          <p:nvPr>
            <p:ph type="sldNum" idx="12"/>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fld id="{F68BFC70-5CC6-4F92-9C74-8CB4106A19BB}" type="slidenum">
              <a:rPr lang="pl-PL"/>
              <a:pPr>
                <a:defRPr/>
              </a:pPr>
              <a:t>‹#›</a:t>
            </a:fld>
            <a:endParaRPr lang="pl-P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292" y="4406867"/>
            <a:ext cx="7772739" cy="1362383"/>
          </a:xfrm>
        </p:spPr>
        <p:txBody>
          <a:bodyPr anchor="t"/>
          <a:lstStyle>
            <a:lvl1pPr algn="l">
              <a:defRPr sz="3500" b="1" cap="all"/>
            </a:lvl1pPr>
          </a:lstStyle>
          <a:p>
            <a:r>
              <a:rPr lang="pl-PL" smtClean="0"/>
              <a:t>Kliknij, aby edytować styl</a:t>
            </a:r>
            <a:endParaRPr lang="pl-PL"/>
          </a:p>
        </p:txBody>
      </p:sp>
      <p:sp>
        <p:nvSpPr>
          <p:cNvPr id="3" name="Symbol zastępczy tekstu 2"/>
          <p:cNvSpPr>
            <a:spLocks noGrp="1"/>
          </p:cNvSpPr>
          <p:nvPr>
            <p:ph type="body" idx="1"/>
          </p:nvPr>
        </p:nvSpPr>
        <p:spPr>
          <a:xfrm>
            <a:off x="722292" y="2906225"/>
            <a:ext cx="7772739" cy="1500638"/>
          </a:xfrm>
        </p:spPr>
        <p:txBody>
          <a:bodyPr anchor="b"/>
          <a:lstStyle>
            <a:lvl1pPr marL="0" indent="0">
              <a:buNone/>
              <a:defRPr sz="1800"/>
            </a:lvl1pPr>
            <a:lvl2pPr marL="400677" indent="0">
              <a:buNone/>
              <a:defRPr sz="1600"/>
            </a:lvl2pPr>
            <a:lvl3pPr marL="801356" indent="0">
              <a:buNone/>
              <a:defRPr sz="1400"/>
            </a:lvl3pPr>
            <a:lvl4pPr marL="1202036" indent="0">
              <a:buNone/>
              <a:defRPr sz="1200"/>
            </a:lvl4pPr>
            <a:lvl5pPr marL="1602715" indent="0">
              <a:buNone/>
              <a:defRPr sz="1200"/>
            </a:lvl5pPr>
            <a:lvl6pPr marL="2003392" indent="0">
              <a:buNone/>
              <a:defRPr sz="1200"/>
            </a:lvl6pPr>
            <a:lvl7pPr marL="2404070" indent="0">
              <a:buNone/>
              <a:defRPr sz="1200"/>
            </a:lvl7pPr>
            <a:lvl8pPr marL="2804750" indent="0">
              <a:buNone/>
              <a:defRPr sz="1200"/>
            </a:lvl8pPr>
            <a:lvl9pPr marL="3205428" indent="0">
              <a:buNone/>
              <a:defRPr sz="1200"/>
            </a:lvl9pPr>
          </a:lstStyle>
          <a:p>
            <a:pPr lvl="0"/>
            <a:r>
              <a:rPr lang="pl-PL" smtClean="0"/>
              <a:t>Kliknij, aby edytować style wzorca tekstu</a:t>
            </a:r>
          </a:p>
        </p:txBody>
      </p:sp>
      <p:sp>
        <p:nvSpPr>
          <p:cNvPr id="4" name="Rectangle 3"/>
          <p:cNvSpPr>
            <a:spLocks noGrp="1" noChangeArrowheads="1"/>
          </p:cNvSpPr>
          <p:nvPr>
            <p:ph type="dt" idx="10"/>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5" name="Rectangle 4"/>
          <p:cNvSpPr>
            <a:spLocks noGrp="1" noChangeArrowheads="1"/>
          </p:cNvSpPr>
          <p:nvPr>
            <p:ph type="ftr" idx="11"/>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6" name="Rectangle 5"/>
          <p:cNvSpPr>
            <a:spLocks noGrp="1" noChangeArrowheads="1"/>
          </p:cNvSpPr>
          <p:nvPr>
            <p:ph type="sldNum" idx="12"/>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fld id="{391B386C-7BC1-472B-9B55-6246EFB92434}" type="slidenum">
              <a:rPr lang="pl-PL"/>
              <a:pPr>
                <a:defRPr/>
              </a:pPr>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734512" y="1778592"/>
            <a:ext cx="3768929" cy="408714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778" y="1778592"/>
            <a:ext cx="3768929" cy="408714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6" name="Rectangle 4"/>
          <p:cNvSpPr>
            <a:spLocks noGrp="1" noChangeArrowheads="1"/>
          </p:cNvSpPr>
          <p:nvPr>
            <p:ph type="ftr" idx="11"/>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7" name="Rectangle 5"/>
          <p:cNvSpPr>
            <a:spLocks noGrp="1" noChangeArrowheads="1"/>
          </p:cNvSpPr>
          <p:nvPr>
            <p:ph type="sldNum" idx="12"/>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fld id="{025D8439-F3EF-4DD6-8CCA-6F482A671C28}" type="slidenum">
              <a:rPr lang="pl-PL"/>
              <a:pPr>
                <a:defRPr/>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542" y="275074"/>
            <a:ext cx="8228921" cy="1142039"/>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540" y="1535201"/>
            <a:ext cx="4040467" cy="639427"/>
          </a:xfrm>
        </p:spPr>
        <p:txBody>
          <a:bodyPr anchor="b"/>
          <a:lstStyle>
            <a:lvl1pPr marL="0" indent="0">
              <a:buNone/>
              <a:defRPr sz="2100" b="1"/>
            </a:lvl1pPr>
            <a:lvl2pPr marL="400677" indent="0">
              <a:buNone/>
              <a:defRPr sz="1800" b="1"/>
            </a:lvl2pPr>
            <a:lvl3pPr marL="801356" indent="0">
              <a:buNone/>
              <a:defRPr sz="1600" b="1"/>
            </a:lvl3pPr>
            <a:lvl4pPr marL="1202036" indent="0">
              <a:buNone/>
              <a:defRPr sz="1400" b="1"/>
            </a:lvl4pPr>
            <a:lvl5pPr marL="1602715" indent="0">
              <a:buNone/>
              <a:defRPr sz="1400" b="1"/>
            </a:lvl5pPr>
            <a:lvl6pPr marL="2003392" indent="0">
              <a:buNone/>
              <a:defRPr sz="1400" b="1"/>
            </a:lvl6pPr>
            <a:lvl7pPr marL="2404070" indent="0">
              <a:buNone/>
              <a:defRPr sz="1400" b="1"/>
            </a:lvl7pPr>
            <a:lvl8pPr marL="2804750" indent="0">
              <a:buNone/>
              <a:defRPr sz="1400" b="1"/>
            </a:lvl8pPr>
            <a:lvl9pPr marL="3205428" indent="0">
              <a:buNone/>
              <a:defRPr sz="1400" b="1"/>
            </a:lvl9pPr>
          </a:lstStyle>
          <a:p>
            <a:pPr lvl="0"/>
            <a:r>
              <a:rPr lang="pl-PL" smtClean="0"/>
              <a:t>Kliknij, aby edytować style wzorca tekstu</a:t>
            </a:r>
          </a:p>
        </p:txBody>
      </p:sp>
      <p:sp>
        <p:nvSpPr>
          <p:cNvPr id="4" name="Symbol zastępczy zawartości 3"/>
          <p:cNvSpPr>
            <a:spLocks noGrp="1"/>
          </p:cNvSpPr>
          <p:nvPr>
            <p:ph sz="half" idx="2"/>
          </p:nvPr>
        </p:nvSpPr>
        <p:spPr>
          <a:xfrm>
            <a:off x="457540" y="2174628"/>
            <a:ext cx="4040467" cy="395177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4638" y="1535201"/>
            <a:ext cx="4041824" cy="639427"/>
          </a:xfrm>
        </p:spPr>
        <p:txBody>
          <a:bodyPr anchor="b"/>
          <a:lstStyle>
            <a:lvl1pPr marL="0" indent="0">
              <a:buNone/>
              <a:defRPr sz="2100" b="1"/>
            </a:lvl1pPr>
            <a:lvl2pPr marL="400677" indent="0">
              <a:buNone/>
              <a:defRPr sz="1800" b="1"/>
            </a:lvl2pPr>
            <a:lvl3pPr marL="801356" indent="0">
              <a:buNone/>
              <a:defRPr sz="1600" b="1"/>
            </a:lvl3pPr>
            <a:lvl4pPr marL="1202036" indent="0">
              <a:buNone/>
              <a:defRPr sz="1400" b="1"/>
            </a:lvl4pPr>
            <a:lvl5pPr marL="1602715" indent="0">
              <a:buNone/>
              <a:defRPr sz="1400" b="1"/>
            </a:lvl5pPr>
            <a:lvl6pPr marL="2003392" indent="0">
              <a:buNone/>
              <a:defRPr sz="1400" b="1"/>
            </a:lvl6pPr>
            <a:lvl7pPr marL="2404070" indent="0">
              <a:buNone/>
              <a:defRPr sz="1400" b="1"/>
            </a:lvl7pPr>
            <a:lvl8pPr marL="2804750" indent="0">
              <a:buNone/>
              <a:defRPr sz="1400" b="1"/>
            </a:lvl8pPr>
            <a:lvl9pPr marL="3205428" indent="0">
              <a:buNone/>
              <a:defRPr sz="14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4638" y="2174628"/>
            <a:ext cx="4041824" cy="395177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8" name="Rectangle 4"/>
          <p:cNvSpPr>
            <a:spLocks noGrp="1" noChangeArrowheads="1"/>
          </p:cNvSpPr>
          <p:nvPr>
            <p:ph type="ftr" idx="11"/>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9" name="Rectangle 5"/>
          <p:cNvSpPr>
            <a:spLocks noGrp="1" noChangeArrowheads="1"/>
          </p:cNvSpPr>
          <p:nvPr>
            <p:ph type="sldNum" idx="12"/>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fld id="{E4940943-42BF-4978-A9BE-26937218C9C6}" type="slidenum">
              <a:rPr lang="pl-PL"/>
              <a:pPr>
                <a:defRPr/>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27584" y="1124744"/>
            <a:ext cx="7667625" cy="1130300"/>
          </a:xfrm>
        </p:spPr>
        <p:txBody>
          <a:bodyPr/>
          <a:lstStyle/>
          <a:p>
            <a:r>
              <a:rPr lang="pl-PL" smtClean="0"/>
              <a:t>Kliknij, aby edytować styl</a:t>
            </a:r>
            <a:endParaRPr lang="pl-PL"/>
          </a:p>
        </p:txBody>
      </p:sp>
      <p:sp>
        <p:nvSpPr>
          <p:cNvPr id="3" name="Rectangle 3"/>
          <p:cNvSpPr>
            <a:spLocks noGrp="1" noChangeArrowheads="1"/>
          </p:cNvSpPr>
          <p:nvPr>
            <p:ph type="dt" idx="10"/>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4" name="Rectangle 4"/>
          <p:cNvSpPr>
            <a:spLocks noGrp="1" noChangeArrowheads="1"/>
          </p:cNvSpPr>
          <p:nvPr>
            <p:ph type="ftr" idx="11"/>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5" name="Rectangle 5"/>
          <p:cNvSpPr>
            <a:spLocks noGrp="1" noChangeArrowheads="1"/>
          </p:cNvSpPr>
          <p:nvPr>
            <p:ph type="sldNum" idx="12"/>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fld id="{1DB2A8DA-9507-4F46-A704-FD89DA9FE679}" type="slidenum">
              <a:rPr lang="pl-PL"/>
              <a:pPr>
                <a:defRPr/>
              </a:pPr>
              <a:t>‹#›</a:t>
            </a:fld>
            <a:endParaRPr lang="pl-PL"/>
          </a:p>
        </p:txBody>
      </p:sp>
      <p:pic>
        <p:nvPicPr>
          <p:cNvPr id="6" name="Obraz 1" descr="pasek logo"/>
          <p:cNvPicPr>
            <a:picLocks noChangeAspect="1" noChangeArrowheads="1"/>
          </p:cNvPicPr>
          <p:nvPr userDrawn="1"/>
        </p:nvPicPr>
        <p:blipFill>
          <a:blip r:embed="rId2" cstate="print"/>
          <a:srcRect/>
          <a:stretch>
            <a:fillRect/>
          </a:stretch>
        </p:blipFill>
        <p:spPr bwMode="auto">
          <a:xfrm>
            <a:off x="692150" y="-99392"/>
            <a:ext cx="7723188" cy="1381125"/>
          </a:xfrm>
          <a:prstGeom prst="rect">
            <a:avLst/>
          </a:prstGeom>
          <a:noFill/>
          <a:ln w="9525">
            <a:noFill/>
            <a:miter lim="800000"/>
            <a:headEnd/>
            <a:tailEnd/>
          </a:ln>
        </p:spPr>
      </p:pic>
      <p:pic>
        <p:nvPicPr>
          <p:cNvPr id="7" name="Obraz 10" descr="hasło.gif"/>
          <p:cNvPicPr>
            <a:picLocks noChangeAspect="1"/>
          </p:cNvPicPr>
          <p:nvPr userDrawn="1"/>
        </p:nvPicPr>
        <p:blipFill>
          <a:blip r:embed="rId3" cstate="print"/>
          <a:srcRect/>
          <a:stretch>
            <a:fillRect/>
          </a:stretch>
        </p:blipFill>
        <p:spPr bwMode="auto">
          <a:xfrm>
            <a:off x="355600" y="4149080"/>
            <a:ext cx="8528050" cy="165576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292" y="4406867"/>
            <a:ext cx="7772739" cy="1362383"/>
          </a:xfrm>
        </p:spPr>
        <p:txBody>
          <a:bodyPr anchor="t"/>
          <a:lstStyle>
            <a:lvl1pPr algn="l">
              <a:defRPr sz="3500" b="1" cap="all"/>
            </a:lvl1pPr>
          </a:lstStyle>
          <a:p>
            <a:r>
              <a:rPr lang="pl-PL" smtClean="0"/>
              <a:t>Kliknij, aby edytować styl</a:t>
            </a:r>
            <a:endParaRPr lang="pl-PL"/>
          </a:p>
        </p:txBody>
      </p:sp>
      <p:sp>
        <p:nvSpPr>
          <p:cNvPr id="3" name="Symbol zastępczy tekstu 2"/>
          <p:cNvSpPr>
            <a:spLocks noGrp="1"/>
          </p:cNvSpPr>
          <p:nvPr>
            <p:ph type="body" idx="1"/>
          </p:nvPr>
        </p:nvSpPr>
        <p:spPr>
          <a:xfrm>
            <a:off x="722292" y="2906225"/>
            <a:ext cx="7772739" cy="1500638"/>
          </a:xfrm>
        </p:spPr>
        <p:txBody>
          <a:bodyPr anchor="b"/>
          <a:lstStyle>
            <a:lvl1pPr marL="0" indent="0">
              <a:buNone/>
              <a:defRPr sz="1800"/>
            </a:lvl1pPr>
            <a:lvl2pPr marL="400677" indent="0">
              <a:buNone/>
              <a:defRPr sz="1600"/>
            </a:lvl2pPr>
            <a:lvl3pPr marL="801356" indent="0">
              <a:buNone/>
              <a:defRPr sz="1400"/>
            </a:lvl3pPr>
            <a:lvl4pPr marL="1202036" indent="0">
              <a:buNone/>
              <a:defRPr sz="1200"/>
            </a:lvl4pPr>
            <a:lvl5pPr marL="1602715" indent="0">
              <a:buNone/>
              <a:defRPr sz="1200"/>
            </a:lvl5pPr>
            <a:lvl6pPr marL="2003392" indent="0">
              <a:buNone/>
              <a:defRPr sz="1200"/>
            </a:lvl6pPr>
            <a:lvl7pPr marL="2404070" indent="0">
              <a:buNone/>
              <a:defRPr sz="1200"/>
            </a:lvl7pPr>
            <a:lvl8pPr marL="2804750" indent="0">
              <a:buNone/>
              <a:defRPr sz="1200"/>
            </a:lvl8pPr>
            <a:lvl9pPr marL="3205428" indent="0">
              <a:buNone/>
              <a:defRPr sz="1200"/>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pl-PL"/>
          </a:p>
        </p:txBody>
      </p:sp>
      <p:sp>
        <p:nvSpPr>
          <p:cNvPr id="5" name="Rectangle 4"/>
          <p:cNvSpPr>
            <a:spLocks noGrp="1" noChangeArrowheads="1"/>
          </p:cNvSpPr>
          <p:nvPr>
            <p:ph type="ftr" idx="11"/>
          </p:nvPr>
        </p:nvSpPr>
        <p:spPr>
          <a:ln/>
        </p:spPr>
        <p:txBody>
          <a:bodyPr/>
          <a:lstStyle>
            <a:lvl1pPr>
              <a:defRPr/>
            </a:lvl1pPr>
          </a:lstStyle>
          <a:p>
            <a:pPr>
              <a:defRPr/>
            </a:pPr>
            <a:endParaRPr lang="pl-PL"/>
          </a:p>
        </p:txBody>
      </p:sp>
      <p:sp>
        <p:nvSpPr>
          <p:cNvPr id="6" name="Rectangle 5"/>
          <p:cNvSpPr>
            <a:spLocks noGrp="1" noChangeArrowheads="1"/>
          </p:cNvSpPr>
          <p:nvPr>
            <p:ph type="sldNum" idx="12"/>
          </p:nvPr>
        </p:nvSpPr>
        <p:spPr>
          <a:ln/>
        </p:spPr>
        <p:txBody>
          <a:bodyPr/>
          <a:lstStyle>
            <a:lvl1pPr>
              <a:defRPr/>
            </a:lvl1pPr>
          </a:lstStyle>
          <a:p>
            <a:pPr>
              <a:defRPr/>
            </a:pPr>
            <a:fld id="{A19B6612-FDF4-4DDC-B030-463AD6C8EC36}" type="slidenum">
              <a:rPr lang="pl-PL"/>
              <a:pPr>
                <a:defRPr/>
              </a:pPr>
              <a:t>‹#›</a:t>
            </a:fld>
            <a:endParaRPr lang="pl-PL"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3" name="Rectangle 4"/>
          <p:cNvSpPr>
            <a:spLocks noGrp="1" noChangeArrowheads="1"/>
          </p:cNvSpPr>
          <p:nvPr>
            <p:ph type="ftr" idx="11"/>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4" name="Rectangle 5"/>
          <p:cNvSpPr>
            <a:spLocks noGrp="1" noChangeArrowheads="1"/>
          </p:cNvSpPr>
          <p:nvPr>
            <p:ph type="sldNum" idx="12"/>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fld id="{49884CF0-3814-4EF8-BC47-3377FCB3475E}" type="slidenum">
              <a:rPr lang="pl-PL"/>
              <a:pPr>
                <a:defRPr/>
              </a:pPr>
              <a:t>‹#›</a:t>
            </a:fld>
            <a:endParaRPr lang="pl-PL"/>
          </a:p>
        </p:txBody>
      </p:sp>
      <p:pic>
        <p:nvPicPr>
          <p:cNvPr id="5" name="Picture 2"/>
          <p:cNvPicPr>
            <a:picLocks noChangeAspect="1" noChangeArrowheads="1"/>
          </p:cNvPicPr>
          <p:nvPr userDrawn="1"/>
        </p:nvPicPr>
        <p:blipFill>
          <a:blip r:embed="rId2" cstate="print"/>
          <a:srcRect/>
          <a:stretch>
            <a:fillRect/>
          </a:stretch>
        </p:blipFill>
        <p:spPr bwMode="auto">
          <a:xfrm>
            <a:off x="314325" y="6410325"/>
            <a:ext cx="8528050" cy="258763"/>
          </a:xfrm>
          <a:prstGeom prst="rect">
            <a:avLst/>
          </a:prstGeom>
          <a:noFill/>
          <a:ln w="9525">
            <a:noFill/>
            <a:round/>
            <a:headEnd/>
            <a:tailEnd/>
          </a:ln>
        </p:spPr>
      </p:pic>
      <p:pic>
        <p:nvPicPr>
          <p:cNvPr id="6" name="Obraz 1" descr="pasek logo"/>
          <p:cNvPicPr>
            <a:picLocks noChangeAspect="1" noChangeArrowheads="1"/>
          </p:cNvPicPr>
          <p:nvPr userDrawn="1"/>
        </p:nvPicPr>
        <p:blipFill>
          <a:blip r:embed="rId3" cstate="print"/>
          <a:srcRect/>
          <a:stretch>
            <a:fillRect/>
          </a:stretch>
        </p:blipFill>
        <p:spPr bwMode="auto">
          <a:xfrm>
            <a:off x="692150" y="-99392"/>
            <a:ext cx="7723188" cy="1381125"/>
          </a:xfrm>
          <a:prstGeom prst="rect">
            <a:avLst/>
          </a:prstGeom>
          <a:noFill/>
          <a:ln w="9525">
            <a:noFill/>
            <a:miter lim="800000"/>
            <a:headEnd/>
            <a:tailEnd/>
          </a:ln>
        </p:spPr>
      </p:pic>
      <p:sp>
        <p:nvSpPr>
          <p:cNvPr id="7" name="Tytuł 1"/>
          <p:cNvSpPr>
            <a:spLocks noGrp="1"/>
          </p:cNvSpPr>
          <p:nvPr>
            <p:ph type="title"/>
          </p:nvPr>
        </p:nvSpPr>
        <p:spPr>
          <a:xfrm>
            <a:off x="827584" y="1124744"/>
            <a:ext cx="7667625" cy="1130300"/>
          </a:xfrm>
        </p:spPr>
        <p:txBody>
          <a:bodyPr/>
          <a:lstStyle/>
          <a:p>
            <a:r>
              <a:rPr lang="pl-PL" smtClean="0"/>
              <a:t>Kliknij, aby edytować styl</a:t>
            </a:r>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541" y="273630"/>
            <a:ext cx="3008628" cy="1160762"/>
          </a:xfrm>
        </p:spPr>
        <p:txBody>
          <a:bodyPr anchor="b"/>
          <a:lstStyle>
            <a:lvl1pPr algn="l">
              <a:defRPr sz="1800" b="1"/>
            </a:lvl1pPr>
          </a:lstStyle>
          <a:p>
            <a:r>
              <a:rPr lang="pl-PL" smtClean="0"/>
              <a:t>Kliknij, aby edytować styl</a:t>
            </a:r>
            <a:endParaRPr lang="pl-PL"/>
          </a:p>
        </p:txBody>
      </p:sp>
      <p:sp>
        <p:nvSpPr>
          <p:cNvPr id="3" name="Symbol zastępczy zawartości 2"/>
          <p:cNvSpPr>
            <a:spLocks noGrp="1"/>
          </p:cNvSpPr>
          <p:nvPr>
            <p:ph idx="1"/>
          </p:nvPr>
        </p:nvSpPr>
        <p:spPr>
          <a:xfrm>
            <a:off x="3574787" y="273632"/>
            <a:ext cx="5111679" cy="5852774"/>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541" y="1434395"/>
            <a:ext cx="3008628" cy="4692013"/>
          </a:xfrm>
        </p:spPr>
        <p:txBody>
          <a:bodyPr/>
          <a:lstStyle>
            <a:lvl1pPr marL="0" indent="0">
              <a:buNone/>
              <a:defRPr sz="1200"/>
            </a:lvl1pPr>
            <a:lvl2pPr marL="400677" indent="0">
              <a:buNone/>
              <a:defRPr sz="1100"/>
            </a:lvl2pPr>
            <a:lvl3pPr marL="801356" indent="0">
              <a:buNone/>
              <a:defRPr sz="900"/>
            </a:lvl3pPr>
            <a:lvl4pPr marL="1202036" indent="0">
              <a:buNone/>
              <a:defRPr sz="800"/>
            </a:lvl4pPr>
            <a:lvl5pPr marL="1602715" indent="0">
              <a:buNone/>
              <a:defRPr sz="800"/>
            </a:lvl5pPr>
            <a:lvl6pPr marL="2003392" indent="0">
              <a:buNone/>
              <a:defRPr sz="800"/>
            </a:lvl6pPr>
            <a:lvl7pPr marL="2404070" indent="0">
              <a:buNone/>
              <a:defRPr sz="800"/>
            </a:lvl7pPr>
            <a:lvl8pPr marL="2804750" indent="0">
              <a:buNone/>
              <a:defRPr sz="800"/>
            </a:lvl8pPr>
            <a:lvl9pPr marL="3205428" indent="0">
              <a:buNone/>
              <a:defRPr sz="800"/>
            </a:lvl9pPr>
          </a:lstStyle>
          <a:p>
            <a:pPr lvl="0"/>
            <a:r>
              <a:rPr lang="pl-PL" smtClean="0"/>
              <a:t>Kliknij, aby edytować style wzorca tekstu</a:t>
            </a:r>
          </a:p>
        </p:txBody>
      </p:sp>
      <p:sp>
        <p:nvSpPr>
          <p:cNvPr id="5" name="Rectangle 3"/>
          <p:cNvSpPr>
            <a:spLocks noGrp="1" noChangeArrowheads="1"/>
          </p:cNvSpPr>
          <p:nvPr>
            <p:ph type="dt" idx="10"/>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6" name="Rectangle 4"/>
          <p:cNvSpPr>
            <a:spLocks noGrp="1" noChangeArrowheads="1"/>
          </p:cNvSpPr>
          <p:nvPr>
            <p:ph type="ftr" idx="11"/>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7" name="Rectangle 5"/>
          <p:cNvSpPr>
            <a:spLocks noGrp="1" noChangeArrowheads="1"/>
          </p:cNvSpPr>
          <p:nvPr>
            <p:ph type="sldNum" idx="12"/>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fld id="{B54FABA5-8829-4C00-A234-C45655D161BA}" type="slidenum">
              <a:rPr lang="pl-PL"/>
              <a:pPr>
                <a:defRPr/>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143" y="4800026"/>
            <a:ext cx="5486400" cy="567420"/>
          </a:xfrm>
        </p:spPr>
        <p:txBody>
          <a:bodyPr anchor="b"/>
          <a:lstStyle>
            <a:lvl1pPr algn="l">
              <a:defRPr sz="1800" b="1"/>
            </a:lvl1pPr>
          </a:lstStyle>
          <a:p>
            <a:r>
              <a:rPr lang="pl-PL" smtClean="0"/>
              <a:t>Kliknij, aby edytować styl</a:t>
            </a:r>
            <a:endParaRPr lang="pl-PL"/>
          </a:p>
        </p:txBody>
      </p:sp>
      <p:sp>
        <p:nvSpPr>
          <p:cNvPr id="3" name="Symbol zastępczy obrazu 2"/>
          <p:cNvSpPr>
            <a:spLocks noGrp="1"/>
          </p:cNvSpPr>
          <p:nvPr>
            <p:ph type="pic" idx="1"/>
          </p:nvPr>
        </p:nvSpPr>
        <p:spPr>
          <a:xfrm>
            <a:off x="1792143" y="612066"/>
            <a:ext cx="5486400" cy="4115952"/>
          </a:xfrm>
        </p:spPr>
        <p:txBody>
          <a:bodyPr/>
          <a:lstStyle>
            <a:lvl1pPr marL="0" indent="0">
              <a:buNone/>
              <a:defRPr sz="2800"/>
            </a:lvl1pPr>
            <a:lvl2pPr marL="400677" indent="0">
              <a:buNone/>
              <a:defRPr sz="2500"/>
            </a:lvl2pPr>
            <a:lvl3pPr marL="801356" indent="0">
              <a:buNone/>
              <a:defRPr sz="2100"/>
            </a:lvl3pPr>
            <a:lvl4pPr marL="1202036" indent="0">
              <a:buNone/>
              <a:defRPr sz="1800"/>
            </a:lvl4pPr>
            <a:lvl5pPr marL="1602715" indent="0">
              <a:buNone/>
              <a:defRPr sz="1800"/>
            </a:lvl5pPr>
            <a:lvl6pPr marL="2003392" indent="0">
              <a:buNone/>
              <a:defRPr sz="1800"/>
            </a:lvl6pPr>
            <a:lvl7pPr marL="2404070" indent="0">
              <a:buNone/>
              <a:defRPr sz="1800"/>
            </a:lvl7pPr>
            <a:lvl8pPr marL="2804750" indent="0">
              <a:buNone/>
              <a:defRPr sz="1800"/>
            </a:lvl8pPr>
            <a:lvl9pPr marL="3205428" indent="0">
              <a:buNone/>
              <a:defRPr sz="1800"/>
            </a:lvl9pPr>
          </a:lstStyle>
          <a:p>
            <a:pPr lvl="0"/>
            <a:endParaRPr lang="pl-PL" noProof="0" smtClean="0"/>
          </a:p>
        </p:txBody>
      </p:sp>
      <p:sp>
        <p:nvSpPr>
          <p:cNvPr id="4" name="Symbol zastępczy tekstu 3"/>
          <p:cNvSpPr>
            <a:spLocks noGrp="1"/>
          </p:cNvSpPr>
          <p:nvPr>
            <p:ph type="body" sz="half" idx="2"/>
          </p:nvPr>
        </p:nvSpPr>
        <p:spPr>
          <a:xfrm>
            <a:off x="1792143" y="5367444"/>
            <a:ext cx="5486400" cy="805044"/>
          </a:xfrm>
        </p:spPr>
        <p:txBody>
          <a:bodyPr/>
          <a:lstStyle>
            <a:lvl1pPr marL="0" indent="0">
              <a:buNone/>
              <a:defRPr sz="1200"/>
            </a:lvl1pPr>
            <a:lvl2pPr marL="400677" indent="0">
              <a:buNone/>
              <a:defRPr sz="1100"/>
            </a:lvl2pPr>
            <a:lvl3pPr marL="801356" indent="0">
              <a:buNone/>
              <a:defRPr sz="900"/>
            </a:lvl3pPr>
            <a:lvl4pPr marL="1202036" indent="0">
              <a:buNone/>
              <a:defRPr sz="800"/>
            </a:lvl4pPr>
            <a:lvl5pPr marL="1602715" indent="0">
              <a:buNone/>
              <a:defRPr sz="800"/>
            </a:lvl5pPr>
            <a:lvl6pPr marL="2003392" indent="0">
              <a:buNone/>
              <a:defRPr sz="800"/>
            </a:lvl6pPr>
            <a:lvl7pPr marL="2404070" indent="0">
              <a:buNone/>
              <a:defRPr sz="800"/>
            </a:lvl7pPr>
            <a:lvl8pPr marL="2804750" indent="0">
              <a:buNone/>
              <a:defRPr sz="800"/>
            </a:lvl8pPr>
            <a:lvl9pPr marL="3205428" indent="0">
              <a:buNone/>
              <a:defRPr sz="800"/>
            </a:lvl9pPr>
          </a:lstStyle>
          <a:p>
            <a:pPr lvl="0"/>
            <a:r>
              <a:rPr lang="pl-PL" smtClean="0"/>
              <a:t>Kliknij, aby edytować style wzorca tekstu</a:t>
            </a:r>
          </a:p>
        </p:txBody>
      </p:sp>
      <p:sp>
        <p:nvSpPr>
          <p:cNvPr id="5" name="Rectangle 3"/>
          <p:cNvSpPr>
            <a:spLocks noGrp="1" noChangeArrowheads="1"/>
          </p:cNvSpPr>
          <p:nvPr>
            <p:ph type="dt" idx="10"/>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6" name="Rectangle 4"/>
          <p:cNvSpPr>
            <a:spLocks noGrp="1" noChangeArrowheads="1"/>
          </p:cNvSpPr>
          <p:nvPr>
            <p:ph type="ftr" idx="11"/>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7" name="Rectangle 5"/>
          <p:cNvSpPr>
            <a:spLocks noGrp="1" noChangeArrowheads="1"/>
          </p:cNvSpPr>
          <p:nvPr>
            <p:ph type="sldNum" idx="12"/>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fld id="{A9BBDF05-5375-4D9F-A222-F6654F810C1A}" type="slidenum">
              <a:rPr lang="pl-PL"/>
              <a:pPr>
                <a:defRPr/>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5" name="Rectangle 4"/>
          <p:cNvSpPr>
            <a:spLocks noGrp="1" noChangeArrowheads="1"/>
          </p:cNvSpPr>
          <p:nvPr>
            <p:ph type="ftr" idx="11"/>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6" name="Rectangle 5"/>
          <p:cNvSpPr>
            <a:spLocks noGrp="1" noChangeArrowheads="1"/>
          </p:cNvSpPr>
          <p:nvPr>
            <p:ph type="sldNum" idx="12"/>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fld id="{B4AB2896-C4F2-4178-A30B-0148228B6840}" type="slidenum">
              <a:rPr lang="pl-PL"/>
              <a:pPr>
                <a:defRPr/>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485656" y="519895"/>
            <a:ext cx="1917049" cy="5345841"/>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734508" y="519895"/>
            <a:ext cx="5620810" cy="534584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5" name="Rectangle 4"/>
          <p:cNvSpPr>
            <a:spLocks noGrp="1" noChangeArrowheads="1"/>
          </p:cNvSpPr>
          <p:nvPr>
            <p:ph type="ftr" idx="11"/>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6" name="Rectangle 5"/>
          <p:cNvSpPr>
            <a:spLocks noGrp="1" noChangeArrowheads="1"/>
          </p:cNvSpPr>
          <p:nvPr>
            <p:ph type="sldNum" idx="12"/>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fld id="{83B34D72-7BB9-4A92-889C-9E14C102E078}" type="slidenum">
              <a:rPr lang="pl-PL"/>
              <a:pPr>
                <a:defRPr/>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ytuł i 2 elementy zawartości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734508" y="519899"/>
            <a:ext cx="7668197" cy="1129079"/>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734512" y="1778587"/>
            <a:ext cx="3768929" cy="197444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33778" y="1778587"/>
            <a:ext cx="3768929" cy="197444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half" idx="3"/>
          </p:nvPr>
        </p:nvSpPr>
        <p:spPr>
          <a:xfrm>
            <a:off x="734508" y="3891292"/>
            <a:ext cx="7668197" cy="197444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3"/>
          <p:cNvSpPr>
            <a:spLocks noGrp="1" noChangeArrowheads="1"/>
          </p:cNvSpPr>
          <p:nvPr>
            <p:ph type="dt" idx="10"/>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7" name="Rectangle 4"/>
          <p:cNvSpPr>
            <a:spLocks noGrp="1" noChangeArrowheads="1"/>
          </p:cNvSpPr>
          <p:nvPr>
            <p:ph type="ftr" idx="11"/>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endParaRPr lang="pl-PL"/>
          </a:p>
        </p:txBody>
      </p:sp>
      <p:sp>
        <p:nvSpPr>
          <p:cNvPr id="8" name="Rectangle 5"/>
          <p:cNvSpPr>
            <a:spLocks noGrp="1" noChangeArrowheads="1"/>
          </p:cNvSpPr>
          <p:nvPr>
            <p:ph type="sldNum" idx="12"/>
          </p:nvPr>
        </p:nvSpPr>
        <p:spPr/>
        <p:txBody>
          <a:bodyPr/>
          <a:lstStyle>
            <a:lvl1pPr defTabSz="914061" fontAlgn="auto">
              <a:spcBef>
                <a:spcPts val="0"/>
              </a:spcBef>
              <a:spcAft>
                <a:spcPts val="0"/>
              </a:spcAft>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a:latin typeface="Times New Roman" pitchFamily="16" charset="0"/>
                <a:ea typeface="MS Gothic" charset="-128"/>
                <a:cs typeface="+mn-cs"/>
              </a:defRPr>
            </a:lvl1pPr>
          </a:lstStyle>
          <a:p>
            <a:pPr>
              <a:defRPr/>
            </a:pPr>
            <a:fld id="{A8B7518F-E92C-4767-B9AC-283AA2FEC1E5}" type="slidenum">
              <a:rPr lang="pl-PL"/>
              <a:pPr>
                <a:defRPr/>
              </a:pPr>
              <a:t>‹#›</a:t>
            </a:fld>
            <a:endParaRPr lang="pl-PL"/>
          </a:p>
        </p:txBody>
      </p:sp>
      <p:pic>
        <p:nvPicPr>
          <p:cNvPr id="9" name="Obraz 1" descr="pasek logo"/>
          <p:cNvPicPr>
            <a:picLocks noChangeAspect="1" noChangeArrowheads="1"/>
          </p:cNvPicPr>
          <p:nvPr userDrawn="1"/>
        </p:nvPicPr>
        <p:blipFill>
          <a:blip r:embed="rId2" cstate="print"/>
          <a:srcRect/>
          <a:stretch>
            <a:fillRect/>
          </a:stretch>
        </p:blipFill>
        <p:spPr bwMode="auto">
          <a:xfrm>
            <a:off x="692150" y="-99392"/>
            <a:ext cx="7723188" cy="138112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734512" y="1778592"/>
            <a:ext cx="3768929" cy="408714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33778" y="1778592"/>
            <a:ext cx="3768929" cy="408714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pl-PL"/>
          </a:p>
        </p:txBody>
      </p:sp>
      <p:sp>
        <p:nvSpPr>
          <p:cNvPr id="6" name="Rectangle 4"/>
          <p:cNvSpPr>
            <a:spLocks noGrp="1" noChangeArrowheads="1"/>
          </p:cNvSpPr>
          <p:nvPr>
            <p:ph type="ftr" idx="11"/>
          </p:nvPr>
        </p:nvSpPr>
        <p:spPr>
          <a:ln/>
        </p:spPr>
        <p:txBody>
          <a:bodyPr/>
          <a:lstStyle>
            <a:lvl1pPr>
              <a:defRPr/>
            </a:lvl1pPr>
          </a:lstStyle>
          <a:p>
            <a:pPr>
              <a:defRPr/>
            </a:pPr>
            <a:endParaRPr lang="pl-PL"/>
          </a:p>
        </p:txBody>
      </p:sp>
      <p:sp>
        <p:nvSpPr>
          <p:cNvPr id="7" name="Rectangle 5"/>
          <p:cNvSpPr>
            <a:spLocks noGrp="1" noChangeArrowheads="1"/>
          </p:cNvSpPr>
          <p:nvPr>
            <p:ph type="sldNum" idx="12"/>
          </p:nvPr>
        </p:nvSpPr>
        <p:spPr>
          <a:ln/>
        </p:spPr>
        <p:txBody>
          <a:bodyPr/>
          <a:lstStyle>
            <a:lvl1pPr>
              <a:defRPr/>
            </a:lvl1pPr>
          </a:lstStyle>
          <a:p>
            <a:pPr>
              <a:defRPr/>
            </a:pPr>
            <a:fld id="{40356EAD-4454-4DF3-A44B-A77D8000170A}" type="slidenum">
              <a:rPr lang="pl-PL"/>
              <a:pPr>
                <a:defRPr/>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542" y="275074"/>
            <a:ext cx="8228921" cy="1142039"/>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540" y="1535201"/>
            <a:ext cx="4040467" cy="639427"/>
          </a:xfrm>
        </p:spPr>
        <p:txBody>
          <a:bodyPr anchor="b"/>
          <a:lstStyle>
            <a:lvl1pPr marL="0" indent="0">
              <a:buNone/>
              <a:defRPr sz="2100" b="1"/>
            </a:lvl1pPr>
            <a:lvl2pPr marL="400677" indent="0">
              <a:buNone/>
              <a:defRPr sz="1800" b="1"/>
            </a:lvl2pPr>
            <a:lvl3pPr marL="801356" indent="0">
              <a:buNone/>
              <a:defRPr sz="1600" b="1"/>
            </a:lvl3pPr>
            <a:lvl4pPr marL="1202036" indent="0">
              <a:buNone/>
              <a:defRPr sz="1400" b="1"/>
            </a:lvl4pPr>
            <a:lvl5pPr marL="1602715" indent="0">
              <a:buNone/>
              <a:defRPr sz="1400" b="1"/>
            </a:lvl5pPr>
            <a:lvl6pPr marL="2003392" indent="0">
              <a:buNone/>
              <a:defRPr sz="1400" b="1"/>
            </a:lvl6pPr>
            <a:lvl7pPr marL="2404070" indent="0">
              <a:buNone/>
              <a:defRPr sz="1400" b="1"/>
            </a:lvl7pPr>
            <a:lvl8pPr marL="2804750" indent="0">
              <a:buNone/>
              <a:defRPr sz="1400" b="1"/>
            </a:lvl8pPr>
            <a:lvl9pPr marL="3205428" indent="0">
              <a:buNone/>
              <a:defRPr sz="1400" b="1"/>
            </a:lvl9pPr>
          </a:lstStyle>
          <a:p>
            <a:pPr lvl="0"/>
            <a:r>
              <a:rPr lang="pl-PL" smtClean="0"/>
              <a:t>Kliknij, aby edytować style wzorca tekstu</a:t>
            </a:r>
          </a:p>
        </p:txBody>
      </p:sp>
      <p:sp>
        <p:nvSpPr>
          <p:cNvPr id="4" name="Symbol zastępczy zawartości 3"/>
          <p:cNvSpPr>
            <a:spLocks noGrp="1"/>
          </p:cNvSpPr>
          <p:nvPr>
            <p:ph sz="half" idx="2"/>
          </p:nvPr>
        </p:nvSpPr>
        <p:spPr>
          <a:xfrm>
            <a:off x="457540" y="2174628"/>
            <a:ext cx="4040467" cy="395177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4638" y="1535201"/>
            <a:ext cx="4041824" cy="639427"/>
          </a:xfrm>
        </p:spPr>
        <p:txBody>
          <a:bodyPr anchor="b"/>
          <a:lstStyle>
            <a:lvl1pPr marL="0" indent="0">
              <a:buNone/>
              <a:defRPr sz="2100" b="1"/>
            </a:lvl1pPr>
            <a:lvl2pPr marL="400677" indent="0">
              <a:buNone/>
              <a:defRPr sz="1800" b="1"/>
            </a:lvl2pPr>
            <a:lvl3pPr marL="801356" indent="0">
              <a:buNone/>
              <a:defRPr sz="1600" b="1"/>
            </a:lvl3pPr>
            <a:lvl4pPr marL="1202036" indent="0">
              <a:buNone/>
              <a:defRPr sz="1400" b="1"/>
            </a:lvl4pPr>
            <a:lvl5pPr marL="1602715" indent="0">
              <a:buNone/>
              <a:defRPr sz="1400" b="1"/>
            </a:lvl5pPr>
            <a:lvl6pPr marL="2003392" indent="0">
              <a:buNone/>
              <a:defRPr sz="1400" b="1"/>
            </a:lvl6pPr>
            <a:lvl7pPr marL="2404070" indent="0">
              <a:buNone/>
              <a:defRPr sz="1400" b="1"/>
            </a:lvl7pPr>
            <a:lvl8pPr marL="2804750" indent="0">
              <a:buNone/>
              <a:defRPr sz="1400" b="1"/>
            </a:lvl8pPr>
            <a:lvl9pPr marL="3205428" indent="0">
              <a:buNone/>
              <a:defRPr sz="14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4638" y="2174628"/>
            <a:ext cx="4041824" cy="395177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pl-PL"/>
          </a:p>
        </p:txBody>
      </p:sp>
      <p:sp>
        <p:nvSpPr>
          <p:cNvPr id="8" name="Rectangle 4"/>
          <p:cNvSpPr>
            <a:spLocks noGrp="1" noChangeArrowheads="1"/>
          </p:cNvSpPr>
          <p:nvPr>
            <p:ph type="ftr" idx="11"/>
          </p:nvPr>
        </p:nvSpPr>
        <p:spPr>
          <a:ln/>
        </p:spPr>
        <p:txBody>
          <a:bodyPr/>
          <a:lstStyle>
            <a:lvl1pPr>
              <a:defRPr/>
            </a:lvl1pPr>
          </a:lstStyle>
          <a:p>
            <a:pPr>
              <a:defRPr/>
            </a:pPr>
            <a:endParaRPr lang="pl-PL"/>
          </a:p>
        </p:txBody>
      </p:sp>
      <p:sp>
        <p:nvSpPr>
          <p:cNvPr id="9" name="Rectangle 5"/>
          <p:cNvSpPr>
            <a:spLocks noGrp="1" noChangeArrowheads="1"/>
          </p:cNvSpPr>
          <p:nvPr>
            <p:ph type="sldNum" idx="12"/>
          </p:nvPr>
        </p:nvSpPr>
        <p:spPr>
          <a:ln/>
        </p:spPr>
        <p:txBody>
          <a:bodyPr/>
          <a:lstStyle>
            <a:lvl1pPr>
              <a:defRPr/>
            </a:lvl1pPr>
          </a:lstStyle>
          <a:p>
            <a:pPr>
              <a:defRPr/>
            </a:pPr>
            <a:fld id="{13554EBA-F6E1-48EF-83BC-35E4B373970F}" type="slidenum">
              <a:rPr lang="pl-PL"/>
              <a:pPr>
                <a:defRPr/>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ylko tytuł">
    <p:spTree>
      <p:nvGrpSpPr>
        <p:cNvPr id="1" name=""/>
        <p:cNvGrpSpPr/>
        <p:nvPr/>
      </p:nvGrpSpPr>
      <p:grpSpPr>
        <a:xfrm>
          <a:off x="0" y="0"/>
          <a:ext cx="0" cy="0"/>
          <a:chOff x="0" y="0"/>
          <a:chExt cx="0" cy="0"/>
        </a:xfrm>
      </p:grpSpPr>
      <p:pic>
        <p:nvPicPr>
          <p:cNvPr id="2" name="Obraz 6" descr="pasek logo"/>
          <p:cNvPicPr>
            <a:picLocks noChangeAspect="1" noChangeArrowheads="1"/>
          </p:cNvPicPr>
          <p:nvPr/>
        </p:nvPicPr>
        <p:blipFill>
          <a:blip r:embed="rId2" cstate="print"/>
          <a:srcRect/>
          <a:stretch>
            <a:fillRect/>
          </a:stretch>
        </p:blipFill>
        <p:spPr bwMode="auto">
          <a:xfrm>
            <a:off x="692150" y="-228600"/>
            <a:ext cx="7723188" cy="138112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314325" y="6410325"/>
            <a:ext cx="8528050" cy="258763"/>
          </a:xfrm>
          <a:prstGeom prst="rect">
            <a:avLst/>
          </a:prstGeom>
          <a:noFill/>
          <a:ln w="9525">
            <a:noFill/>
            <a:round/>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pl-PL"/>
          </a:p>
        </p:txBody>
      </p:sp>
      <p:sp>
        <p:nvSpPr>
          <p:cNvPr id="3" name="Rectangle 4"/>
          <p:cNvSpPr>
            <a:spLocks noGrp="1" noChangeArrowheads="1"/>
          </p:cNvSpPr>
          <p:nvPr>
            <p:ph type="ftr" idx="11"/>
          </p:nvPr>
        </p:nvSpPr>
        <p:spPr>
          <a:ln/>
        </p:spPr>
        <p:txBody>
          <a:bodyPr/>
          <a:lstStyle>
            <a:lvl1pPr>
              <a:defRPr/>
            </a:lvl1pPr>
          </a:lstStyle>
          <a:p>
            <a:pPr>
              <a:defRPr/>
            </a:pPr>
            <a:endParaRPr lang="pl-PL"/>
          </a:p>
        </p:txBody>
      </p:sp>
      <p:sp>
        <p:nvSpPr>
          <p:cNvPr id="4" name="Rectangle 5"/>
          <p:cNvSpPr>
            <a:spLocks noGrp="1" noChangeArrowheads="1"/>
          </p:cNvSpPr>
          <p:nvPr>
            <p:ph type="sldNum" idx="12"/>
          </p:nvPr>
        </p:nvSpPr>
        <p:spPr>
          <a:ln/>
        </p:spPr>
        <p:txBody>
          <a:bodyPr/>
          <a:lstStyle>
            <a:lvl1pPr>
              <a:defRPr/>
            </a:lvl1pPr>
          </a:lstStyle>
          <a:p>
            <a:pPr>
              <a:defRPr/>
            </a:pPr>
            <a:fld id="{617C65B7-4433-4AA9-B098-89575A84DC38}" type="slidenum">
              <a:rPr lang="pl-PL"/>
              <a:pPr>
                <a:defRPr/>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541" y="273630"/>
            <a:ext cx="3008628" cy="1160762"/>
          </a:xfrm>
        </p:spPr>
        <p:txBody>
          <a:bodyPr anchor="b"/>
          <a:lstStyle>
            <a:lvl1pPr algn="l">
              <a:defRPr sz="1800" b="1"/>
            </a:lvl1pPr>
          </a:lstStyle>
          <a:p>
            <a:r>
              <a:rPr lang="pl-PL" smtClean="0"/>
              <a:t>Kliknij, aby edytować styl</a:t>
            </a:r>
            <a:endParaRPr lang="pl-PL"/>
          </a:p>
        </p:txBody>
      </p:sp>
      <p:sp>
        <p:nvSpPr>
          <p:cNvPr id="3" name="Symbol zastępczy zawartości 2"/>
          <p:cNvSpPr>
            <a:spLocks noGrp="1"/>
          </p:cNvSpPr>
          <p:nvPr>
            <p:ph idx="1"/>
          </p:nvPr>
        </p:nvSpPr>
        <p:spPr>
          <a:xfrm>
            <a:off x="3574787" y="273632"/>
            <a:ext cx="5111679" cy="5852774"/>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541" y="1434395"/>
            <a:ext cx="3008628" cy="4692013"/>
          </a:xfrm>
        </p:spPr>
        <p:txBody>
          <a:bodyPr/>
          <a:lstStyle>
            <a:lvl1pPr marL="0" indent="0">
              <a:buNone/>
              <a:defRPr sz="1200"/>
            </a:lvl1pPr>
            <a:lvl2pPr marL="400677" indent="0">
              <a:buNone/>
              <a:defRPr sz="1100"/>
            </a:lvl2pPr>
            <a:lvl3pPr marL="801356" indent="0">
              <a:buNone/>
              <a:defRPr sz="900"/>
            </a:lvl3pPr>
            <a:lvl4pPr marL="1202036" indent="0">
              <a:buNone/>
              <a:defRPr sz="800"/>
            </a:lvl4pPr>
            <a:lvl5pPr marL="1602715" indent="0">
              <a:buNone/>
              <a:defRPr sz="800"/>
            </a:lvl5pPr>
            <a:lvl6pPr marL="2003392" indent="0">
              <a:buNone/>
              <a:defRPr sz="800"/>
            </a:lvl6pPr>
            <a:lvl7pPr marL="2404070" indent="0">
              <a:buNone/>
              <a:defRPr sz="800"/>
            </a:lvl7pPr>
            <a:lvl8pPr marL="2804750" indent="0">
              <a:buNone/>
              <a:defRPr sz="800"/>
            </a:lvl8pPr>
            <a:lvl9pPr marL="3205428" indent="0">
              <a:buNone/>
              <a:defRPr sz="8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p>
        </p:txBody>
      </p:sp>
      <p:sp>
        <p:nvSpPr>
          <p:cNvPr id="6" name="Rectangle 4"/>
          <p:cNvSpPr>
            <a:spLocks noGrp="1" noChangeArrowheads="1"/>
          </p:cNvSpPr>
          <p:nvPr>
            <p:ph type="ftr" idx="11"/>
          </p:nvPr>
        </p:nvSpPr>
        <p:spPr>
          <a:ln/>
        </p:spPr>
        <p:txBody>
          <a:bodyPr/>
          <a:lstStyle>
            <a:lvl1pPr>
              <a:defRPr/>
            </a:lvl1pPr>
          </a:lstStyle>
          <a:p>
            <a:pPr>
              <a:defRPr/>
            </a:pPr>
            <a:endParaRPr lang="pl-PL"/>
          </a:p>
        </p:txBody>
      </p:sp>
      <p:sp>
        <p:nvSpPr>
          <p:cNvPr id="7" name="Rectangle 5"/>
          <p:cNvSpPr>
            <a:spLocks noGrp="1" noChangeArrowheads="1"/>
          </p:cNvSpPr>
          <p:nvPr>
            <p:ph type="sldNum" idx="12"/>
          </p:nvPr>
        </p:nvSpPr>
        <p:spPr>
          <a:ln/>
        </p:spPr>
        <p:txBody>
          <a:bodyPr/>
          <a:lstStyle>
            <a:lvl1pPr>
              <a:defRPr/>
            </a:lvl1pPr>
          </a:lstStyle>
          <a:p>
            <a:pPr>
              <a:defRPr/>
            </a:pPr>
            <a:fld id="{F5FBBB2E-0382-43C7-AFCF-F5BADE234ED9}" type="slidenum">
              <a:rPr lang="pl-PL"/>
              <a:pPr>
                <a:defRPr/>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143" y="4800026"/>
            <a:ext cx="5486400" cy="567420"/>
          </a:xfrm>
        </p:spPr>
        <p:txBody>
          <a:bodyPr anchor="b"/>
          <a:lstStyle>
            <a:lvl1pPr algn="l">
              <a:defRPr sz="1800" b="1"/>
            </a:lvl1pPr>
          </a:lstStyle>
          <a:p>
            <a:r>
              <a:rPr lang="pl-PL" smtClean="0"/>
              <a:t>Kliknij, aby edytować styl</a:t>
            </a:r>
            <a:endParaRPr lang="pl-PL"/>
          </a:p>
        </p:txBody>
      </p:sp>
      <p:sp>
        <p:nvSpPr>
          <p:cNvPr id="3" name="Symbol zastępczy obrazu 2"/>
          <p:cNvSpPr>
            <a:spLocks noGrp="1"/>
          </p:cNvSpPr>
          <p:nvPr>
            <p:ph type="pic" idx="1"/>
          </p:nvPr>
        </p:nvSpPr>
        <p:spPr>
          <a:xfrm>
            <a:off x="1792143" y="612066"/>
            <a:ext cx="5486400" cy="4115952"/>
          </a:xfrm>
        </p:spPr>
        <p:txBody>
          <a:bodyPr/>
          <a:lstStyle>
            <a:lvl1pPr marL="0" indent="0">
              <a:buNone/>
              <a:defRPr sz="2800"/>
            </a:lvl1pPr>
            <a:lvl2pPr marL="400677" indent="0">
              <a:buNone/>
              <a:defRPr sz="2500"/>
            </a:lvl2pPr>
            <a:lvl3pPr marL="801356" indent="0">
              <a:buNone/>
              <a:defRPr sz="2100"/>
            </a:lvl3pPr>
            <a:lvl4pPr marL="1202036" indent="0">
              <a:buNone/>
              <a:defRPr sz="1800"/>
            </a:lvl4pPr>
            <a:lvl5pPr marL="1602715" indent="0">
              <a:buNone/>
              <a:defRPr sz="1800"/>
            </a:lvl5pPr>
            <a:lvl6pPr marL="2003392" indent="0">
              <a:buNone/>
              <a:defRPr sz="1800"/>
            </a:lvl6pPr>
            <a:lvl7pPr marL="2404070" indent="0">
              <a:buNone/>
              <a:defRPr sz="1800"/>
            </a:lvl7pPr>
            <a:lvl8pPr marL="2804750" indent="0">
              <a:buNone/>
              <a:defRPr sz="1800"/>
            </a:lvl8pPr>
            <a:lvl9pPr marL="3205428" indent="0">
              <a:buNone/>
              <a:defRPr sz="1800"/>
            </a:lvl9pPr>
          </a:lstStyle>
          <a:p>
            <a:pPr lvl="0"/>
            <a:r>
              <a:rPr lang="pl-PL" noProof="0" smtClean="0"/>
              <a:t>Kliknij ikonę, aby dodać obraz</a:t>
            </a:r>
          </a:p>
        </p:txBody>
      </p:sp>
      <p:sp>
        <p:nvSpPr>
          <p:cNvPr id="4" name="Symbol zastępczy tekstu 3"/>
          <p:cNvSpPr>
            <a:spLocks noGrp="1"/>
          </p:cNvSpPr>
          <p:nvPr>
            <p:ph type="body" sz="half" idx="2"/>
          </p:nvPr>
        </p:nvSpPr>
        <p:spPr>
          <a:xfrm>
            <a:off x="1792143" y="5367444"/>
            <a:ext cx="5486400" cy="805044"/>
          </a:xfrm>
        </p:spPr>
        <p:txBody>
          <a:bodyPr/>
          <a:lstStyle>
            <a:lvl1pPr marL="0" indent="0">
              <a:buNone/>
              <a:defRPr sz="1200"/>
            </a:lvl1pPr>
            <a:lvl2pPr marL="400677" indent="0">
              <a:buNone/>
              <a:defRPr sz="1100"/>
            </a:lvl2pPr>
            <a:lvl3pPr marL="801356" indent="0">
              <a:buNone/>
              <a:defRPr sz="900"/>
            </a:lvl3pPr>
            <a:lvl4pPr marL="1202036" indent="0">
              <a:buNone/>
              <a:defRPr sz="800"/>
            </a:lvl4pPr>
            <a:lvl5pPr marL="1602715" indent="0">
              <a:buNone/>
              <a:defRPr sz="800"/>
            </a:lvl5pPr>
            <a:lvl6pPr marL="2003392" indent="0">
              <a:buNone/>
              <a:defRPr sz="800"/>
            </a:lvl6pPr>
            <a:lvl7pPr marL="2404070" indent="0">
              <a:buNone/>
              <a:defRPr sz="800"/>
            </a:lvl7pPr>
            <a:lvl8pPr marL="2804750" indent="0">
              <a:buNone/>
              <a:defRPr sz="800"/>
            </a:lvl8pPr>
            <a:lvl9pPr marL="3205428" indent="0">
              <a:buNone/>
              <a:defRPr sz="8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p>
        </p:txBody>
      </p:sp>
      <p:sp>
        <p:nvSpPr>
          <p:cNvPr id="6" name="Rectangle 4"/>
          <p:cNvSpPr>
            <a:spLocks noGrp="1" noChangeArrowheads="1"/>
          </p:cNvSpPr>
          <p:nvPr>
            <p:ph type="ftr" idx="11"/>
          </p:nvPr>
        </p:nvSpPr>
        <p:spPr>
          <a:ln/>
        </p:spPr>
        <p:txBody>
          <a:bodyPr/>
          <a:lstStyle>
            <a:lvl1pPr>
              <a:defRPr/>
            </a:lvl1pPr>
          </a:lstStyle>
          <a:p>
            <a:pPr>
              <a:defRPr/>
            </a:pPr>
            <a:endParaRPr lang="pl-PL"/>
          </a:p>
        </p:txBody>
      </p:sp>
      <p:sp>
        <p:nvSpPr>
          <p:cNvPr id="7" name="Rectangle 5"/>
          <p:cNvSpPr>
            <a:spLocks noGrp="1" noChangeArrowheads="1"/>
          </p:cNvSpPr>
          <p:nvPr>
            <p:ph type="sldNum" idx="12"/>
          </p:nvPr>
        </p:nvSpPr>
        <p:spPr>
          <a:ln/>
        </p:spPr>
        <p:txBody>
          <a:bodyPr/>
          <a:lstStyle>
            <a:lvl1pPr>
              <a:defRPr/>
            </a:lvl1pPr>
          </a:lstStyle>
          <a:p>
            <a:pPr>
              <a:defRPr/>
            </a:pPr>
            <a:fld id="{5CAD5565-4691-4BF6-8444-29E0B1376A26}" type="slidenum">
              <a:rPr lang="pl-PL"/>
              <a:pPr>
                <a:defRPr/>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3568" y="836712"/>
            <a:ext cx="7704856" cy="11303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pl-PL" dirty="0" err="1" smtClean="0"/>
              <a:t>Kliknij</a:t>
            </a:r>
            <a:r>
              <a:rPr lang="en-GB" altLang="pl-PL" dirty="0" smtClean="0"/>
              <a:t>, </a:t>
            </a:r>
            <a:r>
              <a:rPr lang="en-GB" altLang="pl-PL" dirty="0" err="1" smtClean="0"/>
              <a:t>aby</a:t>
            </a:r>
            <a:r>
              <a:rPr lang="en-GB" altLang="pl-PL" dirty="0" smtClean="0"/>
              <a:t> </a:t>
            </a:r>
            <a:r>
              <a:rPr lang="en-GB" altLang="pl-PL" dirty="0" err="1" smtClean="0"/>
              <a:t>edytować</a:t>
            </a:r>
            <a:r>
              <a:rPr lang="en-GB" altLang="pl-PL" dirty="0" smtClean="0"/>
              <a:t> format </a:t>
            </a:r>
            <a:r>
              <a:rPr lang="en-GB" altLang="pl-PL" dirty="0" err="1" smtClean="0"/>
              <a:t>tekstu</a:t>
            </a:r>
            <a:r>
              <a:rPr lang="en-GB" altLang="pl-PL" dirty="0" smtClean="0"/>
              <a:t> </a:t>
            </a:r>
            <a:r>
              <a:rPr lang="en-GB" altLang="pl-PL" dirty="0" err="1" smtClean="0"/>
              <a:t>tytułu</a:t>
            </a:r>
            <a:endParaRPr lang="en-GB" altLang="pl-PL" dirty="0" smtClean="0"/>
          </a:p>
        </p:txBody>
      </p:sp>
      <p:sp>
        <p:nvSpPr>
          <p:cNvPr id="1027" name="Rectangle 2"/>
          <p:cNvSpPr>
            <a:spLocks noGrp="1" noChangeArrowheads="1"/>
          </p:cNvSpPr>
          <p:nvPr>
            <p:ph type="body" idx="1"/>
          </p:nvPr>
        </p:nvSpPr>
        <p:spPr bwMode="auto">
          <a:xfrm>
            <a:off x="735013" y="1988840"/>
            <a:ext cx="7667625" cy="3876973"/>
          </a:xfrm>
          <a:prstGeom prst="rect">
            <a:avLst/>
          </a:prstGeom>
          <a:noFill/>
          <a:ln w="9525">
            <a:noFill/>
            <a:round/>
            <a:headEnd/>
            <a:tailEnd/>
          </a:ln>
        </p:spPr>
        <p:txBody>
          <a:bodyPr vert="horz" wrap="square" lIns="0" tIns="24609" rIns="0" bIns="0" numCol="1" anchor="t" anchorCtr="0" compatLnSpc="1">
            <a:prstTxWarp prst="textNoShape">
              <a:avLst/>
            </a:prstTxWarp>
          </a:bodyPr>
          <a:lstStyle/>
          <a:p>
            <a:pPr lvl="0"/>
            <a:r>
              <a:rPr lang="en-GB" altLang="pl-PL" dirty="0" err="1" smtClean="0"/>
              <a:t>Kliknij</a:t>
            </a:r>
            <a:r>
              <a:rPr lang="en-GB" altLang="pl-PL" dirty="0" smtClean="0"/>
              <a:t>, </a:t>
            </a:r>
            <a:r>
              <a:rPr lang="en-GB" altLang="pl-PL" dirty="0" err="1" smtClean="0"/>
              <a:t>aby</a:t>
            </a:r>
            <a:r>
              <a:rPr lang="en-GB" altLang="pl-PL" dirty="0" smtClean="0"/>
              <a:t> </a:t>
            </a:r>
            <a:r>
              <a:rPr lang="en-GB" altLang="pl-PL" dirty="0" err="1" smtClean="0"/>
              <a:t>edytować</a:t>
            </a:r>
            <a:r>
              <a:rPr lang="en-GB" altLang="pl-PL" dirty="0" smtClean="0"/>
              <a:t> format </a:t>
            </a:r>
            <a:r>
              <a:rPr lang="en-GB" altLang="pl-PL" dirty="0" err="1" smtClean="0"/>
              <a:t>tekstu</a:t>
            </a:r>
            <a:r>
              <a:rPr lang="en-GB" altLang="pl-PL" dirty="0" smtClean="0"/>
              <a:t> </a:t>
            </a:r>
            <a:r>
              <a:rPr lang="en-GB" altLang="pl-PL" dirty="0" err="1" smtClean="0"/>
              <a:t>konspektu</a:t>
            </a:r>
            <a:endParaRPr lang="en-GB" altLang="pl-PL" dirty="0" smtClean="0"/>
          </a:p>
          <a:p>
            <a:pPr lvl="1"/>
            <a:r>
              <a:rPr lang="en-GB" altLang="pl-PL" dirty="0" err="1" smtClean="0"/>
              <a:t>Drugi</a:t>
            </a:r>
            <a:r>
              <a:rPr lang="en-GB" altLang="pl-PL" dirty="0" smtClean="0"/>
              <a:t> </a:t>
            </a:r>
            <a:r>
              <a:rPr lang="en-GB" altLang="pl-PL" dirty="0" err="1" smtClean="0"/>
              <a:t>poziom</a:t>
            </a:r>
            <a:r>
              <a:rPr lang="en-GB" altLang="pl-PL" dirty="0" smtClean="0"/>
              <a:t> </a:t>
            </a:r>
            <a:r>
              <a:rPr lang="en-GB" altLang="pl-PL" dirty="0" err="1" smtClean="0"/>
              <a:t>konspektu</a:t>
            </a:r>
            <a:endParaRPr lang="en-GB" altLang="pl-PL" dirty="0" smtClean="0"/>
          </a:p>
          <a:p>
            <a:pPr lvl="2"/>
            <a:r>
              <a:rPr lang="en-GB" altLang="pl-PL" dirty="0" err="1" smtClean="0"/>
              <a:t>Trzeci</a:t>
            </a:r>
            <a:r>
              <a:rPr lang="en-GB" altLang="pl-PL" dirty="0" smtClean="0"/>
              <a:t> </a:t>
            </a:r>
            <a:r>
              <a:rPr lang="en-GB" altLang="pl-PL" dirty="0" err="1" smtClean="0"/>
              <a:t>poziom</a:t>
            </a:r>
            <a:r>
              <a:rPr lang="en-GB" altLang="pl-PL" dirty="0" smtClean="0"/>
              <a:t> </a:t>
            </a:r>
            <a:r>
              <a:rPr lang="en-GB" altLang="pl-PL" dirty="0" err="1" smtClean="0"/>
              <a:t>konspektu</a:t>
            </a:r>
            <a:endParaRPr lang="en-GB" altLang="pl-PL" dirty="0" smtClean="0"/>
          </a:p>
          <a:p>
            <a:pPr lvl="3"/>
            <a:r>
              <a:rPr lang="en-GB" altLang="pl-PL" dirty="0" err="1" smtClean="0"/>
              <a:t>Czwarty</a:t>
            </a:r>
            <a:r>
              <a:rPr lang="en-GB" altLang="pl-PL" dirty="0" smtClean="0"/>
              <a:t> </a:t>
            </a:r>
            <a:r>
              <a:rPr lang="en-GB" altLang="pl-PL" dirty="0" err="1" smtClean="0"/>
              <a:t>poziom</a:t>
            </a:r>
            <a:r>
              <a:rPr lang="en-GB" altLang="pl-PL" dirty="0" smtClean="0"/>
              <a:t> </a:t>
            </a:r>
            <a:r>
              <a:rPr lang="en-GB" altLang="pl-PL" dirty="0" err="1" smtClean="0"/>
              <a:t>konspektu</a:t>
            </a:r>
            <a:endParaRPr lang="en-GB" altLang="pl-PL" dirty="0" smtClean="0"/>
          </a:p>
          <a:p>
            <a:pPr lvl="4"/>
            <a:r>
              <a:rPr lang="en-GB" altLang="pl-PL" dirty="0" err="1" smtClean="0"/>
              <a:t>Piąty</a:t>
            </a:r>
            <a:r>
              <a:rPr lang="en-GB" altLang="pl-PL" dirty="0" smtClean="0"/>
              <a:t> </a:t>
            </a:r>
            <a:r>
              <a:rPr lang="en-GB" altLang="pl-PL" dirty="0" err="1" smtClean="0"/>
              <a:t>poziom</a:t>
            </a:r>
            <a:r>
              <a:rPr lang="en-GB" altLang="pl-PL" dirty="0" smtClean="0"/>
              <a:t> </a:t>
            </a:r>
            <a:r>
              <a:rPr lang="en-GB" altLang="pl-PL" dirty="0" err="1" smtClean="0"/>
              <a:t>konspektu</a:t>
            </a:r>
            <a:endParaRPr lang="en-GB" altLang="pl-PL" dirty="0" smtClean="0"/>
          </a:p>
          <a:p>
            <a:pPr lvl="4"/>
            <a:r>
              <a:rPr lang="en-GB" altLang="pl-PL" dirty="0" err="1" smtClean="0"/>
              <a:t>Szósty</a:t>
            </a:r>
            <a:r>
              <a:rPr lang="en-GB" altLang="pl-PL" dirty="0" smtClean="0"/>
              <a:t> </a:t>
            </a:r>
            <a:r>
              <a:rPr lang="en-GB" altLang="pl-PL" dirty="0" err="1" smtClean="0"/>
              <a:t>poziom</a:t>
            </a:r>
            <a:r>
              <a:rPr lang="en-GB" altLang="pl-PL" dirty="0" smtClean="0"/>
              <a:t> </a:t>
            </a:r>
            <a:r>
              <a:rPr lang="en-GB" altLang="pl-PL" dirty="0" err="1" smtClean="0"/>
              <a:t>konspektu</a:t>
            </a:r>
            <a:endParaRPr lang="en-GB" altLang="pl-PL" dirty="0" smtClean="0"/>
          </a:p>
          <a:p>
            <a:pPr lvl="4"/>
            <a:r>
              <a:rPr lang="en-GB" altLang="pl-PL" dirty="0" err="1" smtClean="0"/>
              <a:t>Siódmy</a:t>
            </a:r>
            <a:r>
              <a:rPr lang="en-GB" altLang="pl-PL" dirty="0" smtClean="0"/>
              <a:t> </a:t>
            </a:r>
            <a:r>
              <a:rPr lang="en-GB" altLang="pl-PL" dirty="0" err="1" smtClean="0"/>
              <a:t>poziom</a:t>
            </a:r>
            <a:r>
              <a:rPr lang="en-GB" altLang="pl-PL" dirty="0" smtClean="0"/>
              <a:t> </a:t>
            </a:r>
            <a:r>
              <a:rPr lang="en-GB" altLang="pl-PL" dirty="0" err="1" smtClean="0"/>
              <a:t>konspektu</a:t>
            </a:r>
            <a:endParaRPr lang="en-GB" altLang="pl-PL" dirty="0" smtClean="0"/>
          </a:p>
          <a:p>
            <a:pPr lvl="4"/>
            <a:r>
              <a:rPr lang="en-GB" altLang="pl-PL" dirty="0" err="1" smtClean="0"/>
              <a:t>Ósmy</a:t>
            </a:r>
            <a:r>
              <a:rPr lang="en-GB" altLang="pl-PL" dirty="0" smtClean="0"/>
              <a:t> </a:t>
            </a:r>
            <a:r>
              <a:rPr lang="en-GB" altLang="pl-PL" dirty="0" err="1" smtClean="0"/>
              <a:t>poziom</a:t>
            </a:r>
            <a:r>
              <a:rPr lang="en-GB" altLang="pl-PL" dirty="0" smtClean="0"/>
              <a:t> </a:t>
            </a:r>
            <a:r>
              <a:rPr lang="en-GB" altLang="pl-PL" dirty="0" err="1" smtClean="0"/>
              <a:t>konspektu</a:t>
            </a:r>
            <a:endParaRPr lang="en-GB" altLang="pl-PL" dirty="0" smtClean="0"/>
          </a:p>
          <a:p>
            <a:pPr lvl="4"/>
            <a:r>
              <a:rPr lang="en-GB" altLang="pl-PL" dirty="0" err="1" smtClean="0"/>
              <a:t>Dziewiąty</a:t>
            </a:r>
            <a:r>
              <a:rPr lang="en-GB" altLang="pl-PL" dirty="0" smtClean="0"/>
              <a:t> </a:t>
            </a:r>
            <a:r>
              <a:rPr lang="en-GB" altLang="pl-PL" dirty="0" err="1" smtClean="0"/>
              <a:t>poziom</a:t>
            </a:r>
            <a:r>
              <a:rPr lang="en-GB" altLang="pl-PL" dirty="0" smtClean="0"/>
              <a:t> </a:t>
            </a:r>
            <a:r>
              <a:rPr lang="en-GB" altLang="pl-PL" dirty="0" err="1" smtClean="0"/>
              <a:t>konspektu</a:t>
            </a:r>
            <a:endParaRPr lang="en-GB" altLang="pl-PL" dirty="0" smtClean="0"/>
          </a:p>
        </p:txBody>
      </p:sp>
      <p:sp>
        <p:nvSpPr>
          <p:cNvPr id="2" name="Rectangle 3"/>
          <p:cNvSpPr>
            <a:spLocks noGrp="1" noChangeArrowheads="1"/>
          </p:cNvSpPr>
          <p:nvPr>
            <p:ph type="dt"/>
          </p:nvPr>
        </p:nvSpPr>
        <p:spPr bwMode="auto">
          <a:xfrm>
            <a:off x="735013" y="5980113"/>
            <a:ext cx="1979612" cy="4206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914061" fontAlgn="auto" hangingPunct="0">
              <a:lnSpc>
                <a:spcPct val="95000"/>
              </a:lnSpc>
              <a:spcBef>
                <a:spcPts val="0"/>
              </a:spcBef>
              <a:spcAft>
                <a:spcPts val="0"/>
              </a:spcAft>
              <a:buClr>
                <a:srgbClr val="000000"/>
              </a:buClr>
              <a:buSzPct val="100000"/>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sz="1200">
                <a:solidFill>
                  <a:srgbClr val="000000"/>
                </a:solidFill>
                <a:latin typeface="Times New Roman" pitchFamily="16" charset="0"/>
                <a:ea typeface="MS Gothic" charset="-128"/>
                <a:cs typeface="+mn-cs"/>
              </a:defRPr>
            </a:lvl1pPr>
          </a:lstStyle>
          <a:p>
            <a:pPr>
              <a:defRPr/>
            </a:pPr>
            <a:endParaRPr lang="pl-PL"/>
          </a:p>
        </p:txBody>
      </p:sp>
      <p:sp>
        <p:nvSpPr>
          <p:cNvPr id="1028" name="Rectangle 4"/>
          <p:cNvSpPr>
            <a:spLocks noGrp="1" noChangeArrowheads="1"/>
          </p:cNvSpPr>
          <p:nvPr>
            <p:ph type="ftr"/>
          </p:nvPr>
        </p:nvSpPr>
        <p:spPr bwMode="auto">
          <a:xfrm>
            <a:off x="3224213" y="5980113"/>
            <a:ext cx="2697162" cy="4206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defTabSz="914061" fontAlgn="auto" hangingPunct="0">
              <a:lnSpc>
                <a:spcPct val="95000"/>
              </a:lnSpc>
              <a:spcBef>
                <a:spcPts val="0"/>
              </a:spcBef>
              <a:spcAft>
                <a:spcPts val="0"/>
              </a:spcAft>
              <a:buClr>
                <a:srgbClr val="000000"/>
              </a:buClr>
              <a:buSzPct val="100000"/>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sz="1200">
                <a:solidFill>
                  <a:srgbClr val="000000"/>
                </a:solidFill>
                <a:latin typeface="Times New Roman" pitchFamily="16" charset="0"/>
                <a:ea typeface="MS Gothic" charset="-128"/>
                <a:cs typeface="+mn-cs"/>
              </a:defRPr>
            </a:lvl1pPr>
          </a:lstStyle>
          <a:p>
            <a:pPr>
              <a:defRPr/>
            </a:pPr>
            <a:endParaRPr lang="pl-PL"/>
          </a:p>
        </p:txBody>
      </p:sp>
      <p:sp>
        <p:nvSpPr>
          <p:cNvPr id="1029" name="Rectangle 5"/>
          <p:cNvSpPr>
            <a:spLocks noGrp="1" noChangeArrowheads="1"/>
          </p:cNvSpPr>
          <p:nvPr>
            <p:ph type="sldNum"/>
          </p:nvPr>
        </p:nvSpPr>
        <p:spPr bwMode="auto">
          <a:xfrm>
            <a:off x="6421438" y="5980113"/>
            <a:ext cx="1979612" cy="4206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914061" fontAlgn="auto" hangingPunct="0">
              <a:lnSpc>
                <a:spcPct val="95000"/>
              </a:lnSpc>
              <a:spcBef>
                <a:spcPts val="0"/>
              </a:spcBef>
              <a:spcAft>
                <a:spcPts val="0"/>
              </a:spcAft>
              <a:buClr>
                <a:srgbClr val="000000"/>
              </a:buClr>
              <a:buSzPct val="100000"/>
              <a:buFont typeface="Times New Roman" pitchFamily="16" charset="0"/>
              <a:buNone/>
              <a:tabLst>
                <a:tab pos="0" algn="l"/>
                <a:tab pos="392330" algn="l"/>
                <a:tab pos="786054" algn="l"/>
                <a:tab pos="1179776" algn="l"/>
                <a:tab pos="1573499" algn="l"/>
                <a:tab pos="1967221" algn="l"/>
                <a:tab pos="2360943" algn="l"/>
                <a:tab pos="2754664" algn="l"/>
                <a:tab pos="3148388" algn="l"/>
                <a:tab pos="3542110" algn="l"/>
                <a:tab pos="3935832" algn="l"/>
                <a:tab pos="4329555" algn="l"/>
                <a:tab pos="4723278" algn="l"/>
                <a:tab pos="5116999" algn="l"/>
                <a:tab pos="5510722" algn="l"/>
                <a:tab pos="5904444" algn="l"/>
                <a:tab pos="6298167" algn="l"/>
                <a:tab pos="6691889" algn="l"/>
                <a:tab pos="7085612" algn="l"/>
                <a:tab pos="7479333" algn="l"/>
                <a:tab pos="7873055" algn="l"/>
              </a:tabLst>
              <a:defRPr sz="1200">
                <a:solidFill>
                  <a:srgbClr val="000000"/>
                </a:solidFill>
                <a:latin typeface="Times New Roman" pitchFamily="16" charset="0"/>
                <a:ea typeface="MS Gothic" charset="-128"/>
                <a:cs typeface="+mn-cs"/>
              </a:defRPr>
            </a:lvl1pPr>
          </a:lstStyle>
          <a:p>
            <a:pPr>
              <a:defRPr/>
            </a:pPr>
            <a:fld id="{57157E71-31D2-48BE-A5D4-AE682B290A20}" type="slidenum">
              <a:rPr lang="pl-PL"/>
              <a:pPr>
                <a:defRPr/>
              </a:pPr>
              <a:t>‹#›</a:t>
            </a:fld>
            <a:endParaRPr lang="pl-PL" dirty="0"/>
          </a:p>
        </p:txBody>
      </p:sp>
      <p:pic>
        <p:nvPicPr>
          <p:cNvPr id="8" name="Obraz 6" descr="pasek logo"/>
          <p:cNvPicPr>
            <a:picLocks noChangeAspect="1" noChangeArrowheads="1"/>
          </p:cNvPicPr>
          <p:nvPr userDrawn="1"/>
        </p:nvPicPr>
        <p:blipFill>
          <a:blip r:embed="rId15" cstate="print"/>
          <a:srcRect/>
          <a:stretch>
            <a:fillRect/>
          </a:stretch>
        </p:blipFill>
        <p:spPr bwMode="auto">
          <a:xfrm>
            <a:off x="692150" y="-228600"/>
            <a:ext cx="7723188" cy="1381125"/>
          </a:xfrm>
          <a:prstGeom prst="rect">
            <a:avLst/>
          </a:prstGeom>
          <a:noFill/>
          <a:ln w="9525">
            <a:noFill/>
            <a:miter lim="800000"/>
            <a:headEnd/>
            <a:tailEnd/>
          </a:ln>
        </p:spPr>
      </p:pic>
      <p:pic>
        <p:nvPicPr>
          <p:cNvPr id="9" name="Picture 2"/>
          <p:cNvPicPr>
            <a:picLocks noChangeAspect="1" noChangeArrowheads="1"/>
          </p:cNvPicPr>
          <p:nvPr userDrawn="1"/>
        </p:nvPicPr>
        <p:blipFill>
          <a:blip r:embed="rId16" cstate="print"/>
          <a:srcRect/>
          <a:stretch>
            <a:fillRect/>
          </a:stretch>
        </p:blipFill>
        <p:spPr bwMode="auto">
          <a:xfrm>
            <a:off x="314325" y="6410325"/>
            <a:ext cx="8528050" cy="25876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8398" r:id="rId1"/>
    <p:sldLayoutId id="2147488399" r:id="rId2"/>
    <p:sldLayoutId id="2147488400" r:id="rId3"/>
    <p:sldLayoutId id="2147488401" r:id="rId4"/>
    <p:sldLayoutId id="2147488402" r:id="rId5"/>
    <p:sldLayoutId id="2147488420" r:id="rId6"/>
    <p:sldLayoutId id="2147488403" r:id="rId7"/>
    <p:sldLayoutId id="2147488404" r:id="rId8"/>
    <p:sldLayoutId id="2147488405" r:id="rId9"/>
    <p:sldLayoutId id="2147488406" r:id="rId10"/>
    <p:sldLayoutId id="2147488407" r:id="rId11"/>
    <p:sldLayoutId id="2147488408" r:id="rId12"/>
  </p:sldLayoutIdLst>
  <p:hf hdr="0" ftr="0" dt="0"/>
  <p:txStyles>
    <p:titleStyle>
      <a:lvl1pPr algn="ctr" defTabSz="393700" rtl="0" eaLnBrk="0" fontAlgn="base" hangingPunct="0">
        <a:lnSpc>
          <a:spcPct val="93000"/>
        </a:lnSpc>
        <a:spcBef>
          <a:spcPct val="0"/>
        </a:spcBef>
        <a:spcAft>
          <a:spcPct val="0"/>
        </a:spcAft>
        <a:buClr>
          <a:srgbClr val="000000"/>
        </a:buClr>
        <a:buSzPct val="100000"/>
        <a:buFont typeface="Times New Roman" pitchFamily="18" charset="0"/>
        <a:defRPr sz="3900">
          <a:solidFill>
            <a:srgbClr val="000000"/>
          </a:solidFill>
          <a:latin typeface="+mj-lt"/>
          <a:ea typeface="+mj-ea"/>
          <a:cs typeface="MS Gothic"/>
        </a:defRPr>
      </a:lvl1pPr>
      <a:lvl2pPr algn="ctr" defTabSz="393700" rtl="0" eaLnBrk="0" fontAlgn="base" hangingPunct="0">
        <a:lnSpc>
          <a:spcPct val="93000"/>
        </a:lnSpc>
        <a:spcBef>
          <a:spcPct val="0"/>
        </a:spcBef>
        <a:spcAft>
          <a:spcPct val="0"/>
        </a:spcAft>
        <a:buClr>
          <a:srgbClr val="000000"/>
        </a:buClr>
        <a:buSzPct val="100000"/>
        <a:buFont typeface="Times New Roman" pitchFamily="18" charset="0"/>
        <a:defRPr sz="3900">
          <a:solidFill>
            <a:srgbClr val="000000"/>
          </a:solidFill>
          <a:latin typeface="Arial" charset="0"/>
          <a:ea typeface="MS Gothic" charset="-128"/>
          <a:cs typeface="MS Gothic"/>
        </a:defRPr>
      </a:lvl2pPr>
      <a:lvl3pPr algn="ctr" defTabSz="393700" rtl="0" eaLnBrk="0" fontAlgn="base" hangingPunct="0">
        <a:lnSpc>
          <a:spcPct val="93000"/>
        </a:lnSpc>
        <a:spcBef>
          <a:spcPct val="0"/>
        </a:spcBef>
        <a:spcAft>
          <a:spcPct val="0"/>
        </a:spcAft>
        <a:buClr>
          <a:srgbClr val="000000"/>
        </a:buClr>
        <a:buSzPct val="100000"/>
        <a:buFont typeface="Times New Roman" pitchFamily="18" charset="0"/>
        <a:defRPr sz="3900">
          <a:solidFill>
            <a:srgbClr val="000000"/>
          </a:solidFill>
          <a:latin typeface="Arial" charset="0"/>
          <a:ea typeface="MS Gothic" charset="-128"/>
          <a:cs typeface="MS Gothic"/>
        </a:defRPr>
      </a:lvl3pPr>
      <a:lvl4pPr algn="ctr" defTabSz="393700" rtl="0" eaLnBrk="0" fontAlgn="base" hangingPunct="0">
        <a:lnSpc>
          <a:spcPct val="93000"/>
        </a:lnSpc>
        <a:spcBef>
          <a:spcPct val="0"/>
        </a:spcBef>
        <a:spcAft>
          <a:spcPct val="0"/>
        </a:spcAft>
        <a:buClr>
          <a:srgbClr val="000000"/>
        </a:buClr>
        <a:buSzPct val="100000"/>
        <a:buFont typeface="Times New Roman" pitchFamily="18" charset="0"/>
        <a:defRPr sz="3900">
          <a:solidFill>
            <a:srgbClr val="000000"/>
          </a:solidFill>
          <a:latin typeface="Arial" charset="0"/>
          <a:ea typeface="MS Gothic" charset="-128"/>
          <a:cs typeface="MS Gothic"/>
        </a:defRPr>
      </a:lvl4pPr>
      <a:lvl5pPr algn="ctr" defTabSz="393700" rtl="0" eaLnBrk="0" fontAlgn="base" hangingPunct="0">
        <a:lnSpc>
          <a:spcPct val="93000"/>
        </a:lnSpc>
        <a:spcBef>
          <a:spcPct val="0"/>
        </a:spcBef>
        <a:spcAft>
          <a:spcPct val="0"/>
        </a:spcAft>
        <a:buClr>
          <a:srgbClr val="000000"/>
        </a:buClr>
        <a:buSzPct val="100000"/>
        <a:buFont typeface="Times New Roman" pitchFamily="18" charset="0"/>
        <a:defRPr sz="3900">
          <a:solidFill>
            <a:srgbClr val="000000"/>
          </a:solidFill>
          <a:latin typeface="Arial" charset="0"/>
          <a:ea typeface="MS Gothic" charset="-128"/>
          <a:cs typeface="MS Gothic"/>
        </a:defRPr>
      </a:lvl5pPr>
      <a:lvl6pPr marL="2203733" indent="-200340" algn="ctr" defTabSz="393723" rtl="0" eaLnBrk="1" fontAlgn="base" hangingPunct="1">
        <a:lnSpc>
          <a:spcPct val="93000"/>
        </a:lnSpc>
        <a:spcBef>
          <a:spcPct val="0"/>
        </a:spcBef>
        <a:spcAft>
          <a:spcPct val="0"/>
        </a:spcAft>
        <a:buClr>
          <a:srgbClr val="000000"/>
        </a:buClr>
        <a:buSzPct val="100000"/>
        <a:buFont typeface="Times New Roman" pitchFamily="16" charset="0"/>
        <a:defRPr sz="3900">
          <a:solidFill>
            <a:srgbClr val="000000"/>
          </a:solidFill>
          <a:latin typeface="Arial" charset="0"/>
          <a:ea typeface="MS Gothic" charset="-128"/>
        </a:defRPr>
      </a:lvl6pPr>
      <a:lvl7pPr marL="2604410" indent="-200340" algn="ctr" defTabSz="393723" rtl="0" eaLnBrk="1" fontAlgn="base" hangingPunct="1">
        <a:lnSpc>
          <a:spcPct val="93000"/>
        </a:lnSpc>
        <a:spcBef>
          <a:spcPct val="0"/>
        </a:spcBef>
        <a:spcAft>
          <a:spcPct val="0"/>
        </a:spcAft>
        <a:buClr>
          <a:srgbClr val="000000"/>
        </a:buClr>
        <a:buSzPct val="100000"/>
        <a:buFont typeface="Times New Roman" pitchFamily="16" charset="0"/>
        <a:defRPr sz="3900">
          <a:solidFill>
            <a:srgbClr val="000000"/>
          </a:solidFill>
          <a:latin typeface="Arial" charset="0"/>
          <a:ea typeface="MS Gothic" charset="-128"/>
        </a:defRPr>
      </a:lvl7pPr>
      <a:lvl8pPr marL="3005090" indent="-200340" algn="ctr" defTabSz="393723" rtl="0" eaLnBrk="1" fontAlgn="base" hangingPunct="1">
        <a:lnSpc>
          <a:spcPct val="93000"/>
        </a:lnSpc>
        <a:spcBef>
          <a:spcPct val="0"/>
        </a:spcBef>
        <a:spcAft>
          <a:spcPct val="0"/>
        </a:spcAft>
        <a:buClr>
          <a:srgbClr val="000000"/>
        </a:buClr>
        <a:buSzPct val="100000"/>
        <a:buFont typeface="Times New Roman" pitchFamily="16" charset="0"/>
        <a:defRPr sz="3900">
          <a:solidFill>
            <a:srgbClr val="000000"/>
          </a:solidFill>
          <a:latin typeface="Arial" charset="0"/>
          <a:ea typeface="MS Gothic" charset="-128"/>
        </a:defRPr>
      </a:lvl8pPr>
      <a:lvl9pPr marL="3405769" indent="-200340" algn="ctr" defTabSz="393723" rtl="0" eaLnBrk="1" fontAlgn="base" hangingPunct="1">
        <a:lnSpc>
          <a:spcPct val="93000"/>
        </a:lnSpc>
        <a:spcBef>
          <a:spcPct val="0"/>
        </a:spcBef>
        <a:spcAft>
          <a:spcPct val="0"/>
        </a:spcAft>
        <a:buClr>
          <a:srgbClr val="000000"/>
        </a:buClr>
        <a:buSzPct val="100000"/>
        <a:buFont typeface="Times New Roman" pitchFamily="16" charset="0"/>
        <a:defRPr sz="3900">
          <a:solidFill>
            <a:srgbClr val="000000"/>
          </a:solidFill>
          <a:latin typeface="Arial" charset="0"/>
          <a:ea typeface="MS Gothic" charset="-128"/>
        </a:defRPr>
      </a:lvl9pPr>
    </p:titleStyle>
    <p:bodyStyle>
      <a:lvl1pPr marL="300038" indent="-300038" algn="l" defTabSz="393700" rtl="0" eaLnBrk="0" fontAlgn="base" hangingPunct="0">
        <a:lnSpc>
          <a:spcPct val="93000"/>
        </a:lnSpc>
        <a:spcBef>
          <a:spcPct val="0"/>
        </a:spcBef>
        <a:spcAft>
          <a:spcPts val="1250"/>
        </a:spcAft>
        <a:buClr>
          <a:srgbClr val="000000"/>
        </a:buClr>
        <a:buSzPct val="100000"/>
        <a:buFont typeface="Times New Roman" pitchFamily="18" charset="0"/>
        <a:buChar char="•"/>
        <a:defRPr sz="2800">
          <a:solidFill>
            <a:srgbClr val="000000"/>
          </a:solidFill>
          <a:latin typeface="+mn-lt"/>
          <a:ea typeface="+mn-ea"/>
          <a:cs typeface="MS Gothic"/>
        </a:defRPr>
      </a:lvl1pPr>
      <a:lvl2pPr marL="650875" indent="-249238" algn="l" defTabSz="393700" rtl="0" eaLnBrk="0" fontAlgn="base" hangingPunct="0">
        <a:lnSpc>
          <a:spcPct val="93000"/>
        </a:lnSpc>
        <a:spcBef>
          <a:spcPct val="0"/>
        </a:spcBef>
        <a:spcAft>
          <a:spcPts val="1000"/>
        </a:spcAft>
        <a:buClr>
          <a:srgbClr val="000000"/>
        </a:buClr>
        <a:buSzPct val="100000"/>
        <a:buFont typeface="Times New Roman" pitchFamily="18" charset="0"/>
        <a:buChar char="–"/>
        <a:defRPr sz="2500">
          <a:solidFill>
            <a:srgbClr val="000000"/>
          </a:solidFill>
          <a:latin typeface="+mn-lt"/>
          <a:ea typeface="+mn-ea"/>
          <a:cs typeface="MS Gothic"/>
        </a:defRPr>
      </a:lvl2pPr>
      <a:lvl3pPr marL="1000125" indent="-200025" algn="l" defTabSz="393700" rtl="0" eaLnBrk="0" fontAlgn="base" hangingPunct="0">
        <a:lnSpc>
          <a:spcPct val="93000"/>
        </a:lnSpc>
        <a:spcBef>
          <a:spcPct val="0"/>
        </a:spcBef>
        <a:spcAft>
          <a:spcPts val="750"/>
        </a:spcAft>
        <a:buClr>
          <a:srgbClr val="000000"/>
        </a:buClr>
        <a:buSzPct val="100000"/>
        <a:buFont typeface="Times New Roman" pitchFamily="18" charset="0"/>
        <a:buChar char="•"/>
        <a:defRPr sz="2100">
          <a:solidFill>
            <a:srgbClr val="000000"/>
          </a:solidFill>
          <a:latin typeface="+mn-lt"/>
          <a:ea typeface="+mn-ea"/>
          <a:cs typeface="MS Gothic"/>
        </a:defRPr>
      </a:lvl3pPr>
      <a:lvl4pPr marL="1401763" indent="-200025" algn="l" defTabSz="393700" rtl="0" eaLnBrk="0" fontAlgn="base" hangingPunct="0">
        <a:lnSpc>
          <a:spcPct val="93000"/>
        </a:lnSpc>
        <a:spcBef>
          <a:spcPct val="0"/>
        </a:spcBef>
        <a:spcAft>
          <a:spcPts val="500"/>
        </a:spcAft>
        <a:buClr>
          <a:srgbClr val="000000"/>
        </a:buClr>
        <a:buSzPct val="100000"/>
        <a:buFont typeface="Times New Roman" pitchFamily="18" charset="0"/>
        <a:buChar char="–"/>
        <a:defRPr>
          <a:solidFill>
            <a:srgbClr val="000000"/>
          </a:solidFill>
          <a:latin typeface="+mn-lt"/>
          <a:ea typeface="+mn-ea"/>
          <a:cs typeface="MS Gothic"/>
        </a:defRPr>
      </a:lvl4pPr>
      <a:lvl5pPr marL="1801813" indent="-200025" algn="l" defTabSz="393700" rtl="0" eaLnBrk="0" fontAlgn="base" hangingPunct="0">
        <a:lnSpc>
          <a:spcPct val="93000"/>
        </a:lnSpc>
        <a:spcBef>
          <a:spcPct val="0"/>
        </a:spcBef>
        <a:spcAft>
          <a:spcPts val="250"/>
        </a:spcAft>
        <a:buClr>
          <a:srgbClr val="000000"/>
        </a:buClr>
        <a:buSzPct val="100000"/>
        <a:buFont typeface="Times New Roman" pitchFamily="18" charset="0"/>
        <a:buChar char="»"/>
        <a:defRPr>
          <a:solidFill>
            <a:srgbClr val="000000"/>
          </a:solidFill>
          <a:latin typeface="+mn-lt"/>
          <a:ea typeface="+mn-ea"/>
          <a:cs typeface="MS Gothic"/>
        </a:defRPr>
      </a:lvl5pPr>
      <a:lvl6pPr marL="2203733" indent="-200340" algn="l" defTabSz="393723" rtl="0" eaLnBrk="1" fontAlgn="base" hangingPunct="1">
        <a:lnSpc>
          <a:spcPct val="93000"/>
        </a:lnSpc>
        <a:spcBef>
          <a:spcPct val="0"/>
        </a:spcBef>
        <a:spcAft>
          <a:spcPts val="252"/>
        </a:spcAft>
        <a:buClr>
          <a:srgbClr val="000000"/>
        </a:buClr>
        <a:buSzPct val="100000"/>
        <a:buFont typeface="Times New Roman" pitchFamily="16" charset="0"/>
        <a:defRPr sz="1800">
          <a:solidFill>
            <a:srgbClr val="000000"/>
          </a:solidFill>
          <a:latin typeface="+mn-lt"/>
          <a:ea typeface="+mn-ea"/>
        </a:defRPr>
      </a:lvl6pPr>
      <a:lvl7pPr marL="2604410" indent="-200340" algn="l" defTabSz="393723" rtl="0" eaLnBrk="1" fontAlgn="base" hangingPunct="1">
        <a:lnSpc>
          <a:spcPct val="93000"/>
        </a:lnSpc>
        <a:spcBef>
          <a:spcPct val="0"/>
        </a:spcBef>
        <a:spcAft>
          <a:spcPts val="252"/>
        </a:spcAft>
        <a:buClr>
          <a:srgbClr val="000000"/>
        </a:buClr>
        <a:buSzPct val="100000"/>
        <a:buFont typeface="Times New Roman" pitchFamily="16" charset="0"/>
        <a:defRPr sz="1800">
          <a:solidFill>
            <a:srgbClr val="000000"/>
          </a:solidFill>
          <a:latin typeface="+mn-lt"/>
          <a:ea typeface="+mn-ea"/>
        </a:defRPr>
      </a:lvl7pPr>
      <a:lvl8pPr marL="3005090" indent="-200340" algn="l" defTabSz="393723" rtl="0" eaLnBrk="1" fontAlgn="base" hangingPunct="1">
        <a:lnSpc>
          <a:spcPct val="93000"/>
        </a:lnSpc>
        <a:spcBef>
          <a:spcPct val="0"/>
        </a:spcBef>
        <a:spcAft>
          <a:spcPts val="252"/>
        </a:spcAft>
        <a:buClr>
          <a:srgbClr val="000000"/>
        </a:buClr>
        <a:buSzPct val="100000"/>
        <a:buFont typeface="Times New Roman" pitchFamily="16" charset="0"/>
        <a:defRPr sz="1800">
          <a:solidFill>
            <a:srgbClr val="000000"/>
          </a:solidFill>
          <a:latin typeface="+mn-lt"/>
          <a:ea typeface="+mn-ea"/>
        </a:defRPr>
      </a:lvl8pPr>
      <a:lvl9pPr marL="3405769" indent="-200340" algn="l" defTabSz="393723" rtl="0" eaLnBrk="1" fontAlgn="base" hangingPunct="1">
        <a:lnSpc>
          <a:spcPct val="93000"/>
        </a:lnSpc>
        <a:spcBef>
          <a:spcPct val="0"/>
        </a:spcBef>
        <a:spcAft>
          <a:spcPts val="252"/>
        </a:spcAft>
        <a:buClr>
          <a:srgbClr val="000000"/>
        </a:buClr>
        <a:buSzPct val="100000"/>
        <a:buFont typeface="Times New Roman" pitchFamily="16" charset="0"/>
        <a:defRPr sz="1800">
          <a:solidFill>
            <a:srgbClr val="000000"/>
          </a:solidFill>
          <a:latin typeface="+mn-lt"/>
          <a:ea typeface="+mn-ea"/>
        </a:defRPr>
      </a:lvl9pPr>
    </p:bodyStyle>
    <p:otherStyle>
      <a:defPPr>
        <a:defRPr lang="pl-PL"/>
      </a:defPPr>
      <a:lvl1pPr marL="0" algn="l" defTabSz="801356" rtl="0" eaLnBrk="1" latinLnBrk="0" hangingPunct="1">
        <a:defRPr sz="1600" kern="1200">
          <a:solidFill>
            <a:schemeClr val="tx1"/>
          </a:solidFill>
          <a:latin typeface="+mn-lt"/>
          <a:ea typeface="+mn-ea"/>
          <a:cs typeface="+mn-cs"/>
        </a:defRPr>
      </a:lvl1pPr>
      <a:lvl2pPr marL="400677" algn="l" defTabSz="801356" rtl="0" eaLnBrk="1" latinLnBrk="0" hangingPunct="1">
        <a:defRPr sz="1600" kern="1200">
          <a:solidFill>
            <a:schemeClr val="tx1"/>
          </a:solidFill>
          <a:latin typeface="+mn-lt"/>
          <a:ea typeface="+mn-ea"/>
          <a:cs typeface="+mn-cs"/>
        </a:defRPr>
      </a:lvl2pPr>
      <a:lvl3pPr marL="801356" algn="l" defTabSz="801356" rtl="0" eaLnBrk="1" latinLnBrk="0" hangingPunct="1">
        <a:defRPr sz="1600" kern="1200">
          <a:solidFill>
            <a:schemeClr val="tx1"/>
          </a:solidFill>
          <a:latin typeface="+mn-lt"/>
          <a:ea typeface="+mn-ea"/>
          <a:cs typeface="+mn-cs"/>
        </a:defRPr>
      </a:lvl3pPr>
      <a:lvl4pPr marL="1202036" algn="l" defTabSz="801356" rtl="0" eaLnBrk="1" latinLnBrk="0" hangingPunct="1">
        <a:defRPr sz="1600" kern="1200">
          <a:solidFill>
            <a:schemeClr val="tx1"/>
          </a:solidFill>
          <a:latin typeface="+mn-lt"/>
          <a:ea typeface="+mn-ea"/>
          <a:cs typeface="+mn-cs"/>
        </a:defRPr>
      </a:lvl4pPr>
      <a:lvl5pPr marL="1602715" algn="l" defTabSz="801356" rtl="0" eaLnBrk="1" latinLnBrk="0" hangingPunct="1">
        <a:defRPr sz="1600" kern="1200">
          <a:solidFill>
            <a:schemeClr val="tx1"/>
          </a:solidFill>
          <a:latin typeface="+mn-lt"/>
          <a:ea typeface="+mn-ea"/>
          <a:cs typeface="+mn-cs"/>
        </a:defRPr>
      </a:lvl5pPr>
      <a:lvl6pPr marL="2003392" algn="l" defTabSz="801356" rtl="0" eaLnBrk="1" latinLnBrk="0" hangingPunct="1">
        <a:defRPr sz="1600" kern="1200">
          <a:solidFill>
            <a:schemeClr val="tx1"/>
          </a:solidFill>
          <a:latin typeface="+mn-lt"/>
          <a:ea typeface="+mn-ea"/>
          <a:cs typeface="+mn-cs"/>
        </a:defRPr>
      </a:lvl6pPr>
      <a:lvl7pPr marL="2404070" algn="l" defTabSz="801356" rtl="0" eaLnBrk="1" latinLnBrk="0" hangingPunct="1">
        <a:defRPr sz="1600" kern="1200">
          <a:solidFill>
            <a:schemeClr val="tx1"/>
          </a:solidFill>
          <a:latin typeface="+mn-lt"/>
          <a:ea typeface="+mn-ea"/>
          <a:cs typeface="+mn-cs"/>
        </a:defRPr>
      </a:lvl7pPr>
      <a:lvl8pPr marL="2804750" algn="l" defTabSz="801356" rtl="0" eaLnBrk="1" latinLnBrk="0" hangingPunct="1">
        <a:defRPr sz="1600" kern="1200">
          <a:solidFill>
            <a:schemeClr val="tx1"/>
          </a:solidFill>
          <a:latin typeface="+mn-lt"/>
          <a:ea typeface="+mn-ea"/>
          <a:cs typeface="+mn-cs"/>
        </a:defRPr>
      </a:lvl8pPr>
      <a:lvl9pPr marL="3205428" algn="l" defTabSz="801356"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80125" tIns="40063" rIns="80125" bIns="40063" numCol="1" anchor="ctr" anchorCtr="0" compatLnSpc="1">
            <a:prstTxWarp prst="textNoShape">
              <a:avLst/>
            </a:prstTxWarp>
          </a:bodyPr>
          <a:lstStyle/>
          <a:p>
            <a:pPr lvl="0"/>
            <a:r>
              <a:rPr lang="pl-PL" altLang="pl-PL" smtClean="0"/>
              <a:t>Kliknij, aby edytować styl</a:t>
            </a:r>
          </a:p>
        </p:txBody>
      </p:sp>
      <p:sp>
        <p:nvSpPr>
          <p:cNvPr id="2051"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80125" tIns="40063" rIns="80125" bIns="40063"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80125" tIns="40063" rIns="80125" bIns="40063" rtlCol="0" anchor="ctr"/>
          <a:lstStyle>
            <a:lvl1pPr algn="l" defTabSz="914061" fontAlgn="auto">
              <a:spcBef>
                <a:spcPts val="0"/>
              </a:spcBef>
              <a:spcAft>
                <a:spcPts val="0"/>
              </a:spcAft>
              <a:defRPr sz="1100">
                <a:solidFill>
                  <a:schemeClr val="tx1">
                    <a:tint val="75000"/>
                  </a:schemeClr>
                </a:solidFill>
                <a:latin typeface="+mn-lt"/>
                <a:ea typeface="+mn-ea"/>
                <a:cs typeface="+mn-cs"/>
              </a:defRPr>
            </a:lvl1pPr>
          </a:lstStyle>
          <a:p>
            <a:pPr>
              <a:defRPr/>
            </a:pPr>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80125" tIns="40063" rIns="80125" bIns="40063" rtlCol="0" anchor="ctr"/>
          <a:lstStyle>
            <a:lvl1pPr algn="ctr" defTabSz="914061" fontAlgn="auto">
              <a:spcBef>
                <a:spcPts val="0"/>
              </a:spcBef>
              <a:spcAft>
                <a:spcPts val="0"/>
              </a:spcAft>
              <a:defRPr sz="1100">
                <a:solidFill>
                  <a:schemeClr val="tx1">
                    <a:tint val="75000"/>
                  </a:schemeClr>
                </a:solidFill>
                <a:latin typeface="+mn-lt"/>
                <a:ea typeface="+mn-ea"/>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80125" tIns="40063" rIns="80125" bIns="40063" rtlCol="0" anchor="ctr"/>
          <a:lstStyle>
            <a:lvl1pPr algn="r" defTabSz="914061" fontAlgn="auto">
              <a:spcBef>
                <a:spcPts val="0"/>
              </a:spcBef>
              <a:spcAft>
                <a:spcPts val="0"/>
              </a:spcAft>
              <a:defRPr sz="1100">
                <a:solidFill>
                  <a:schemeClr val="tx1">
                    <a:tint val="75000"/>
                  </a:schemeClr>
                </a:solidFill>
                <a:latin typeface="+mn-lt"/>
                <a:ea typeface="+mn-ea"/>
                <a:cs typeface="+mn-cs"/>
              </a:defRPr>
            </a:lvl1pPr>
          </a:lstStyle>
          <a:p>
            <a:pPr>
              <a:defRPr/>
            </a:pPr>
            <a:fld id="{99049C3F-ACB4-4767-8FAB-08452FC4BE2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8409" r:id="rId1"/>
    <p:sldLayoutId id="2147488410" r:id="rId2"/>
    <p:sldLayoutId id="2147488411" r:id="rId3"/>
    <p:sldLayoutId id="2147488412" r:id="rId4"/>
    <p:sldLayoutId id="2147488413" r:id="rId5"/>
    <p:sldLayoutId id="2147488414" r:id="rId6"/>
    <p:sldLayoutId id="2147488415" r:id="rId7"/>
    <p:sldLayoutId id="2147488416" r:id="rId8"/>
    <p:sldLayoutId id="2147488417" r:id="rId9"/>
    <p:sldLayoutId id="2147488418" r:id="rId10"/>
    <p:sldLayoutId id="2147488419" r:id="rId11"/>
  </p:sldLayoutIdLst>
  <p:hf hdr="0" ftr="0" dt="0"/>
  <p:txStyles>
    <p:titleStyle>
      <a:lvl1pPr algn="ctr" defTabSz="800100" rtl="0" eaLnBrk="0" fontAlgn="base" hangingPunct="0">
        <a:spcBef>
          <a:spcPct val="0"/>
        </a:spcBef>
        <a:spcAft>
          <a:spcPct val="0"/>
        </a:spcAft>
        <a:defRPr sz="3900" kern="1200">
          <a:solidFill>
            <a:schemeClr val="tx1"/>
          </a:solidFill>
          <a:latin typeface="+mj-lt"/>
          <a:ea typeface="+mj-ea"/>
          <a:cs typeface="+mj-cs"/>
        </a:defRPr>
      </a:lvl1pPr>
      <a:lvl2pPr algn="ctr" defTabSz="800100" rtl="0" eaLnBrk="0" fontAlgn="base" hangingPunct="0">
        <a:spcBef>
          <a:spcPct val="0"/>
        </a:spcBef>
        <a:spcAft>
          <a:spcPct val="0"/>
        </a:spcAft>
        <a:defRPr sz="3900">
          <a:solidFill>
            <a:schemeClr val="tx1"/>
          </a:solidFill>
          <a:latin typeface="Calibri" pitchFamily="34" charset="0"/>
        </a:defRPr>
      </a:lvl2pPr>
      <a:lvl3pPr algn="ctr" defTabSz="800100" rtl="0" eaLnBrk="0" fontAlgn="base" hangingPunct="0">
        <a:spcBef>
          <a:spcPct val="0"/>
        </a:spcBef>
        <a:spcAft>
          <a:spcPct val="0"/>
        </a:spcAft>
        <a:defRPr sz="3900">
          <a:solidFill>
            <a:schemeClr val="tx1"/>
          </a:solidFill>
          <a:latin typeface="Calibri" pitchFamily="34" charset="0"/>
        </a:defRPr>
      </a:lvl3pPr>
      <a:lvl4pPr algn="ctr" defTabSz="800100" rtl="0" eaLnBrk="0" fontAlgn="base" hangingPunct="0">
        <a:spcBef>
          <a:spcPct val="0"/>
        </a:spcBef>
        <a:spcAft>
          <a:spcPct val="0"/>
        </a:spcAft>
        <a:defRPr sz="3900">
          <a:solidFill>
            <a:schemeClr val="tx1"/>
          </a:solidFill>
          <a:latin typeface="Calibri" pitchFamily="34" charset="0"/>
        </a:defRPr>
      </a:lvl4pPr>
      <a:lvl5pPr algn="ctr" defTabSz="800100" rtl="0" eaLnBrk="0" fontAlgn="base" hangingPunct="0">
        <a:spcBef>
          <a:spcPct val="0"/>
        </a:spcBef>
        <a:spcAft>
          <a:spcPct val="0"/>
        </a:spcAft>
        <a:defRPr sz="3900">
          <a:solidFill>
            <a:schemeClr val="tx1"/>
          </a:solidFill>
          <a:latin typeface="Calibri" pitchFamily="34" charset="0"/>
        </a:defRPr>
      </a:lvl5pPr>
      <a:lvl6pPr marL="457200" algn="ctr" defTabSz="800100" rtl="0" fontAlgn="base">
        <a:spcBef>
          <a:spcPct val="0"/>
        </a:spcBef>
        <a:spcAft>
          <a:spcPct val="0"/>
        </a:spcAft>
        <a:defRPr sz="3900">
          <a:solidFill>
            <a:schemeClr val="tx1"/>
          </a:solidFill>
          <a:latin typeface="Calibri" pitchFamily="34" charset="0"/>
        </a:defRPr>
      </a:lvl6pPr>
      <a:lvl7pPr marL="914400" algn="ctr" defTabSz="800100" rtl="0" fontAlgn="base">
        <a:spcBef>
          <a:spcPct val="0"/>
        </a:spcBef>
        <a:spcAft>
          <a:spcPct val="0"/>
        </a:spcAft>
        <a:defRPr sz="3900">
          <a:solidFill>
            <a:schemeClr val="tx1"/>
          </a:solidFill>
          <a:latin typeface="Calibri" pitchFamily="34" charset="0"/>
        </a:defRPr>
      </a:lvl7pPr>
      <a:lvl8pPr marL="1371600" algn="ctr" defTabSz="800100" rtl="0" fontAlgn="base">
        <a:spcBef>
          <a:spcPct val="0"/>
        </a:spcBef>
        <a:spcAft>
          <a:spcPct val="0"/>
        </a:spcAft>
        <a:defRPr sz="3900">
          <a:solidFill>
            <a:schemeClr val="tx1"/>
          </a:solidFill>
          <a:latin typeface="Calibri" pitchFamily="34" charset="0"/>
        </a:defRPr>
      </a:lvl8pPr>
      <a:lvl9pPr marL="1828800" algn="ctr" defTabSz="800100" rtl="0" fontAlgn="base">
        <a:spcBef>
          <a:spcPct val="0"/>
        </a:spcBef>
        <a:spcAft>
          <a:spcPct val="0"/>
        </a:spcAft>
        <a:defRPr sz="3900">
          <a:solidFill>
            <a:schemeClr val="tx1"/>
          </a:solidFill>
          <a:latin typeface="Calibri" pitchFamily="34" charset="0"/>
        </a:defRPr>
      </a:lvl9pPr>
    </p:titleStyle>
    <p:bodyStyle>
      <a:lvl1pPr marL="300038" indent="-300038" algn="l" defTabSz="8001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650875" indent="-249238" algn="l" defTabSz="800100"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2pPr>
      <a:lvl3pPr marL="1000125" indent="-200025" algn="l" defTabSz="800100"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3pPr>
      <a:lvl4pPr marL="1401763" indent="-200025" algn="l" defTabSz="8001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1801813" indent="-200025" algn="l" defTabSz="8001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203460" indent="-200315" algn="l" defTabSz="801257"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4088" indent="-200315" algn="l" defTabSz="801257"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4718" indent="-200315" algn="l" defTabSz="801257"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5348" indent="-200315" algn="l" defTabSz="801257"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pl-PL"/>
      </a:defPPr>
      <a:lvl1pPr marL="0" algn="l" defTabSz="801257" rtl="0" eaLnBrk="1" latinLnBrk="0" hangingPunct="1">
        <a:defRPr sz="1600" kern="1200">
          <a:solidFill>
            <a:schemeClr val="tx1"/>
          </a:solidFill>
          <a:latin typeface="+mn-lt"/>
          <a:ea typeface="+mn-ea"/>
          <a:cs typeface="+mn-cs"/>
        </a:defRPr>
      </a:lvl1pPr>
      <a:lvl2pPr marL="400627" algn="l" defTabSz="801257" rtl="0" eaLnBrk="1" latinLnBrk="0" hangingPunct="1">
        <a:defRPr sz="1600" kern="1200">
          <a:solidFill>
            <a:schemeClr val="tx1"/>
          </a:solidFill>
          <a:latin typeface="+mn-lt"/>
          <a:ea typeface="+mn-ea"/>
          <a:cs typeface="+mn-cs"/>
        </a:defRPr>
      </a:lvl2pPr>
      <a:lvl3pPr marL="801257" algn="l" defTabSz="801257" rtl="0" eaLnBrk="1" latinLnBrk="0" hangingPunct="1">
        <a:defRPr sz="1600" kern="1200">
          <a:solidFill>
            <a:schemeClr val="tx1"/>
          </a:solidFill>
          <a:latin typeface="+mn-lt"/>
          <a:ea typeface="+mn-ea"/>
          <a:cs typeface="+mn-cs"/>
        </a:defRPr>
      </a:lvl3pPr>
      <a:lvl4pPr marL="1201887" algn="l" defTabSz="801257" rtl="0" eaLnBrk="1" latinLnBrk="0" hangingPunct="1">
        <a:defRPr sz="1600" kern="1200">
          <a:solidFill>
            <a:schemeClr val="tx1"/>
          </a:solidFill>
          <a:latin typeface="+mn-lt"/>
          <a:ea typeface="+mn-ea"/>
          <a:cs typeface="+mn-cs"/>
        </a:defRPr>
      </a:lvl4pPr>
      <a:lvl5pPr marL="1602516" algn="l" defTabSz="801257" rtl="0" eaLnBrk="1" latinLnBrk="0" hangingPunct="1">
        <a:defRPr sz="1600" kern="1200">
          <a:solidFill>
            <a:schemeClr val="tx1"/>
          </a:solidFill>
          <a:latin typeface="+mn-lt"/>
          <a:ea typeface="+mn-ea"/>
          <a:cs typeface="+mn-cs"/>
        </a:defRPr>
      </a:lvl5pPr>
      <a:lvl6pPr marL="2003145" algn="l" defTabSz="801257" rtl="0" eaLnBrk="1" latinLnBrk="0" hangingPunct="1">
        <a:defRPr sz="1600" kern="1200">
          <a:solidFill>
            <a:schemeClr val="tx1"/>
          </a:solidFill>
          <a:latin typeface="+mn-lt"/>
          <a:ea typeface="+mn-ea"/>
          <a:cs typeface="+mn-cs"/>
        </a:defRPr>
      </a:lvl6pPr>
      <a:lvl7pPr marL="2403773" algn="l" defTabSz="801257" rtl="0" eaLnBrk="1" latinLnBrk="0" hangingPunct="1">
        <a:defRPr sz="1600" kern="1200">
          <a:solidFill>
            <a:schemeClr val="tx1"/>
          </a:solidFill>
          <a:latin typeface="+mn-lt"/>
          <a:ea typeface="+mn-ea"/>
          <a:cs typeface="+mn-cs"/>
        </a:defRPr>
      </a:lvl7pPr>
      <a:lvl8pPr marL="2804403" algn="l" defTabSz="801257" rtl="0" eaLnBrk="1" latinLnBrk="0" hangingPunct="1">
        <a:defRPr sz="1600" kern="1200">
          <a:solidFill>
            <a:schemeClr val="tx1"/>
          </a:solidFill>
          <a:latin typeface="+mn-lt"/>
          <a:ea typeface="+mn-ea"/>
          <a:cs typeface="+mn-cs"/>
        </a:defRPr>
      </a:lvl8pPr>
      <a:lvl9pPr marL="3205032" algn="l" defTabSz="801257"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735013" y="519113"/>
            <a:ext cx="7667625" cy="11303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pl-PL" smtClean="0"/>
              <a:t>Kliknij, aby edytować format tekstu tytułu</a:t>
            </a:r>
          </a:p>
        </p:txBody>
      </p:sp>
      <p:sp>
        <p:nvSpPr>
          <p:cNvPr id="3075" name="Rectangle 2"/>
          <p:cNvSpPr>
            <a:spLocks noGrp="1" noChangeArrowheads="1"/>
          </p:cNvSpPr>
          <p:nvPr>
            <p:ph type="body" idx="1"/>
          </p:nvPr>
        </p:nvSpPr>
        <p:spPr bwMode="auto">
          <a:xfrm>
            <a:off x="735013" y="1778000"/>
            <a:ext cx="7667625" cy="4087813"/>
          </a:xfrm>
          <a:prstGeom prst="rect">
            <a:avLst/>
          </a:prstGeom>
          <a:noFill/>
          <a:ln w="9525">
            <a:noFill/>
            <a:round/>
            <a:headEnd/>
            <a:tailEnd/>
          </a:ln>
        </p:spPr>
        <p:txBody>
          <a:bodyPr vert="horz" wrap="square" lIns="0" tIns="24609" rIns="0" bIns="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735013" y="5980113"/>
            <a:ext cx="1979612" cy="4206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5000"/>
              </a:lnSpc>
              <a:buClr>
                <a:srgbClr val="000000"/>
              </a:buClr>
              <a:buSzPct val="100000"/>
              <a:buFont typeface="Times New Roman" pitchFamily="18" charset="0"/>
              <a:buNone/>
              <a:defRPr sz="1200">
                <a:solidFill>
                  <a:srgbClr val="000000"/>
                </a:solidFill>
                <a:latin typeface="Times New Roman" pitchFamily="18" charset="0"/>
                <a:cs typeface="Arial" charset="0"/>
              </a:defRPr>
            </a:lvl1pPr>
          </a:lstStyle>
          <a:p>
            <a:pPr>
              <a:defRPr/>
            </a:pPr>
            <a:endParaRPr lang="pl-PL"/>
          </a:p>
        </p:txBody>
      </p:sp>
      <p:sp>
        <p:nvSpPr>
          <p:cNvPr id="1028" name="Rectangle 4"/>
          <p:cNvSpPr>
            <a:spLocks noGrp="1" noChangeArrowheads="1"/>
          </p:cNvSpPr>
          <p:nvPr>
            <p:ph type="ftr"/>
          </p:nvPr>
        </p:nvSpPr>
        <p:spPr bwMode="auto">
          <a:xfrm>
            <a:off x="3224213" y="5980113"/>
            <a:ext cx="2697162" cy="4206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hangingPunct="0">
              <a:lnSpc>
                <a:spcPct val="95000"/>
              </a:lnSpc>
              <a:buClr>
                <a:srgbClr val="000000"/>
              </a:buClr>
              <a:buSzPct val="100000"/>
              <a:buFont typeface="Times New Roman" pitchFamily="18" charset="0"/>
              <a:buNone/>
              <a:defRPr sz="1200">
                <a:solidFill>
                  <a:srgbClr val="000000"/>
                </a:solidFill>
                <a:latin typeface="Times New Roman" pitchFamily="18" charset="0"/>
                <a:cs typeface="Arial" charset="0"/>
              </a:defRPr>
            </a:lvl1pPr>
          </a:lstStyle>
          <a:p>
            <a:pPr>
              <a:defRPr/>
            </a:pPr>
            <a:endParaRPr lang="pl-PL"/>
          </a:p>
        </p:txBody>
      </p:sp>
      <p:sp>
        <p:nvSpPr>
          <p:cNvPr id="1029" name="Rectangle 5"/>
          <p:cNvSpPr>
            <a:spLocks noGrp="1" noChangeArrowheads="1"/>
          </p:cNvSpPr>
          <p:nvPr>
            <p:ph type="sldNum"/>
          </p:nvPr>
        </p:nvSpPr>
        <p:spPr bwMode="auto">
          <a:xfrm>
            <a:off x="6421438" y="5980113"/>
            <a:ext cx="1979612" cy="4206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5000"/>
              </a:lnSpc>
              <a:buClr>
                <a:srgbClr val="000000"/>
              </a:buClr>
              <a:buSzPct val="100000"/>
              <a:buFont typeface="Times New Roman" pitchFamily="18" charset="0"/>
              <a:buNone/>
              <a:defRPr sz="1200">
                <a:solidFill>
                  <a:srgbClr val="000000"/>
                </a:solidFill>
                <a:latin typeface="Times New Roman" pitchFamily="18" charset="0"/>
                <a:cs typeface="Arial" charset="0"/>
              </a:defRPr>
            </a:lvl1pPr>
          </a:lstStyle>
          <a:p>
            <a:pPr>
              <a:defRPr/>
            </a:pPr>
            <a:fld id="{84170FC1-FC5E-46C3-9520-32330982E75D}"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8421" r:id="rId1"/>
    <p:sldLayoutId id="2147488422" r:id="rId2"/>
    <p:sldLayoutId id="2147488423" r:id="rId3"/>
    <p:sldLayoutId id="2147488424" r:id="rId4"/>
    <p:sldLayoutId id="2147488425" r:id="rId5"/>
    <p:sldLayoutId id="2147488426" r:id="rId6"/>
    <p:sldLayoutId id="2147488427" r:id="rId7"/>
    <p:sldLayoutId id="2147488428" r:id="rId8"/>
    <p:sldLayoutId id="2147488429" r:id="rId9"/>
    <p:sldLayoutId id="2147488430" r:id="rId10"/>
    <p:sldLayoutId id="2147488431" r:id="rId11"/>
    <p:sldLayoutId id="2147488432" r:id="rId12"/>
  </p:sldLayoutIdLst>
  <p:hf hdr="0" ftr="0" dt="0"/>
  <p:txStyles>
    <p:titleStyle>
      <a:lvl1pPr algn="ctr" defTabSz="393700" rtl="0" eaLnBrk="0" fontAlgn="base" hangingPunct="0">
        <a:lnSpc>
          <a:spcPct val="93000"/>
        </a:lnSpc>
        <a:spcBef>
          <a:spcPct val="0"/>
        </a:spcBef>
        <a:spcAft>
          <a:spcPct val="0"/>
        </a:spcAft>
        <a:buClr>
          <a:srgbClr val="000000"/>
        </a:buClr>
        <a:buSzPct val="100000"/>
        <a:buFont typeface="Times New Roman" pitchFamily="18" charset="0"/>
        <a:defRPr sz="3900">
          <a:solidFill>
            <a:srgbClr val="000000"/>
          </a:solidFill>
          <a:latin typeface="+mj-lt"/>
          <a:ea typeface="+mj-ea"/>
          <a:cs typeface="MS Gothic"/>
        </a:defRPr>
      </a:lvl1pPr>
      <a:lvl2pPr algn="ctr" defTabSz="393700" rtl="0" eaLnBrk="0" fontAlgn="base" hangingPunct="0">
        <a:lnSpc>
          <a:spcPct val="93000"/>
        </a:lnSpc>
        <a:spcBef>
          <a:spcPct val="0"/>
        </a:spcBef>
        <a:spcAft>
          <a:spcPct val="0"/>
        </a:spcAft>
        <a:buClr>
          <a:srgbClr val="000000"/>
        </a:buClr>
        <a:buSzPct val="100000"/>
        <a:buFont typeface="Times New Roman" pitchFamily="18" charset="0"/>
        <a:defRPr sz="3900">
          <a:solidFill>
            <a:srgbClr val="000000"/>
          </a:solidFill>
          <a:latin typeface="Arial" charset="0"/>
          <a:ea typeface="MS Gothic" charset="-128"/>
          <a:cs typeface="MS Gothic"/>
        </a:defRPr>
      </a:lvl2pPr>
      <a:lvl3pPr algn="ctr" defTabSz="393700" rtl="0" eaLnBrk="0" fontAlgn="base" hangingPunct="0">
        <a:lnSpc>
          <a:spcPct val="93000"/>
        </a:lnSpc>
        <a:spcBef>
          <a:spcPct val="0"/>
        </a:spcBef>
        <a:spcAft>
          <a:spcPct val="0"/>
        </a:spcAft>
        <a:buClr>
          <a:srgbClr val="000000"/>
        </a:buClr>
        <a:buSzPct val="100000"/>
        <a:buFont typeface="Times New Roman" pitchFamily="18" charset="0"/>
        <a:defRPr sz="3900">
          <a:solidFill>
            <a:srgbClr val="000000"/>
          </a:solidFill>
          <a:latin typeface="Arial" charset="0"/>
          <a:ea typeface="MS Gothic" charset="-128"/>
          <a:cs typeface="MS Gothic"/>
        </a:defRPr>
      </a:lvl3pPr>
      <a:lvl4pPr algn="ctr" defTabSz="393700" rtl="0" eaLnBrk="0" fontAlgn="base" hangingPunct="0">
        <a:lnSpc>
          <a:spcPct val="93000"/>
        </a:lnSpc>
        <a:spcBef>
          <a:spcPct val="0"/>
        </a:spcBef>
        <a:spcAft>
          <a:spcPct val="0"/>
        </a:spcAft>
        <a:buClr>
          <a:srgbClr val="000000"/>
        </a:buClr>
        <a:buSzPct val="100000"/>
        <a:buFont typeface="Times New Roman" pitchFamily="18" charset="0"/>
        <a:defRPr sz="3900">
          <a:solidFill>
            <a:srgbClr val="000000"/>
          </a:solidFill>
          <a:latin typeface="Arial" charset="0"/>
          <a:ea typeface="MS Gothic" charset="-128"/>
          <a:cs typeface="MS Gothic"/>
        </a:defRPr>
      </a:lvl4pPr>
      <a:lvl5pPr algn="ctr" defTabSz="393700" rtl="0" eaLnBrk="0" fontAlgn="base" hangingPunct="0">
        <a:lnSpc>
          <a:spcPct val="93000"/>
        </a:lnSpc>
        <a:spcBef>
          <a:spcPct val="0"/>
        </a:spcBef>
        <a:spcAft>
          <a:spcPct val="0"/>
        </a:spcAft>
        <a:buClr>
          <a:srgbClr val="000000"/>
        </a:buClr>
        <a:buSzPct val="100000"/>
        <a:buFont typeface="Times New Roman" pitchFamily="18" charset="0"/>
        <a:defRPr sz="3900">
          <a:solidFill>
            <a:srgbClr val="000000"/>
          </a:solidFill>
          <a:latin typeface="Arial" charset="0"/>
          <a:ea typeface="MS Gothic" charset="-128"/>
          <a:cs typeface="MS Gothic"/>
        </a:defRPr>
      </a:lvl5pPr>
      <a:lvl6pPr marL="2203733" indent="-200340" algn="ctr" defTabSz="393723" rtl="0" fontAlgn="base" hangingPunct="0">
        <a:lnSpc>
          <a:spcPct val="93000"/>
        </a:lnSpc>
        <a:spcBef>
          <a:spcPct val="0"/>
        </a:spcBef>
        <a:spcAft>
          <a:spcPct val="0"/>
        </a:spcAft>
        <a:buClr>
          <a:srgbClr val="000000"/>
        </a:buClr>
        <a:buSzPct val="100000"/>
        <a:buFont typeface="Times New Roman" pitchFamily="16" charset="0"/>
        <a:defRPr sz="3900">
          <a:solidFill>
            <a:srgbClr val="000000"/>
          </a:solidFill>
          <a:latin typeface="Arial" charset="0"/>
          <a:ea typeface="MS Gothic" charset="-128"/>
        </a:defRPr>
      </a:lvl6pPr>
      <a:lvl7pPr marL="2604410" indent="-200340" algn="ctr" defTabSz="393723" rtl="0" fontAlgn="base" hangingPunct="0">
        <a:lnSpc>
          <a:spcPct val="93000"/>
        </a:lnSpc>
        <a:spcBef>
          <a:spcPct val="0"/>
        </a:spcBef>
        <a:spcAft>
          <a:spcPct val="0"/>
        </a:spcAft>
        <a:buClr>
          <a:srgbClr val="000000"/>
        </a:buClr>
        <a:buSzPct val="100000"/>
        <a:buFont typeface="Times New Roman" pitchFamily="16" charset="0"/>
        <a:defRPr sz="3900">
          <a:solidFill>
            <a:srgbClr val="000000"/>
          </a:solidFill>
          <a:latin typeface="Arial" charset="0"/>
          <a:ea typeface="MS Gothic" charset="-128"/>
        </a:defRPr>
      </a:lvl7pPr>
      <a:lvl8pPr marL="3005090" indent="-200340" algn="ctr" defTabSz="393723" rtl="0" fontAlgn="base" hangingPunct="0">
        <a:lnSpc>
          <a:spcPct val="93000"/>
        </a:lnSpc>
        <a:spcBef>
          <a:spcPct val="0"/>
        </a:spcBef>
        <a:spcAft>
          <a:spcPct val="0"/>
        </a:spcAft>
        <a:buClr>
          <a:srgbClr val="000000"/>
        </a:buClr>
        <a:buSzPct val="100000"/>
        <a:buFont typeface="Times New Roman" pitchFamily="16" charset="0"/>
        <a:defRPr sz="3900">
          <a:solidFill>
            <a:srgbClr val="000000"/>
          </a:solidFill>
          <a:latin typeface="Arial" charset="0"/>
          <a:ea typeface="MS Gothic" charset="-128"/>
        </a:defRPr>
      </a:lvl8pPr>
      <a:lvl9pPr marL="3405769" indent="-200340" algn="ctr" defTabSz="393723" rtl="0" fontAlgn="base" hangingPunct="0">
        <a:lnSpc>
          <a:spcPct val="93000"/>
        </a:lnSpc>
        <a:spcBef>
          <a:spcPct val="0"/>
        </a:spcBef>
        <a:spcAft>
          <a:spcPct val="0"/>
        </a:spcAft>
        <a:buClr>
          <a:srgbClr val="000000"/>
        </a:buClr>
        <a:buSzPct val="100000"/>
        <a:buFont typeface="Times New Roman" pitchFamily="16" charset="0"/>
        <a:defRPr sz="3900">
          <a:solidFill>
            <a:srgbClr val="000000"/>
          </a:solidFill>
          <a:latin typeface="Arial" charset="0"/>
          <a:ea typeface="MS Gothic" charset="-128"/>
        </a:defRPr>
      </a:lvl9pPr>
    </p:titleStyle>
    <p:bodyStyle>
      <a:lvl1pPr marL="300038" indent="-300038" algn="l" defTabSz="393700" rtl="0" eaLnBrk="0" fontAlgn="base" hangingPunct="0">
        <a:lnSpc>
          <a:spcPct val="93000"/>
        </a:lnSpc>
        <a:spcBef>
          <a:spcPct val="0"/>
        </a:spcBef>
        <a:spcAft>
          <a:spcPts val="1250"/>
        </a:spcAft>
        <a:buClr>
          <a:srgbClr val="000000"/>
        </a:buClr>
        <a:buSzPct val="100000"/>
        <a:buFont typeface="Times New Roman" pitchFamily="18" charset="0"/>
        <a:buChar char="•"/>
        <a:defRPr sz="2800">
          <a:solidFill>
            <a:srgbClr val="000000"/>
          </a:solidFill>
          <a:latin typeface="+mn-lt"/>
          <a:ea typeface="+mn-ea"/>
          <a:cs typeface="MS Gothic"/>
        </a:defRPr>
      </a:lvl1pPr>
      <a:lvl2pPr marL="650875" indent="-249238" algn="l" defTabSz="393700" rtl="0" eaLnBrk="0" fontAlgn="base" hangingPunct="0">
        <a:lnSpc>
          <a:spcPct val="93000"/>
        </a:lnSpc>
        <a:spcBef>
          <a:spcPct val="0"/>
        </a:spcBef>
        <a:spcAft>
          <a:spcPts val="1000"/>
        </a:spcAft>
        <a:buClr>
          <a:srgbClr val="000000"/>
        </a:buClr>
        <a:buSzPct val="100000"/>
        <a:buFont typeface="Times New Roman" pitchFamily="18" charset="0"/>
        <a:buChar char="–"/>
        <a:defRPr sz="2500">
          <a:solidFill>
            <a:srgbClr val="000000"/>
          </a:solidFill>
          <a:latin typeface="+mn-lt"/>
          <a:ea typeface="+mn-ea"/>
          <a:cs typeface="MS Gothic"/>
        </a:defRPr>
      </a:lvl2pPr>
      <a:lvl3pPr marL="1000125" indent="-200025" algn="l" defTabSz="393700" rtl="0" eaLnBrk="0" fontAlgn="base" hangingPunct="0">
        <a:lnSpc>
          <a:spcPct val="93000"/>
        </a:lnSpc>
        <a:spcBef>
          <a:spcPct val="0"/>
        </a:spcBef>
        <a:spcAft>
          <a:spcPts val="750"/>
        </a:spcAft>
        <a:buClr>
          <a:srgbClr val="000000"/>
        </a:buClr>
        <a:buSzPct val="100000"/>
        <a:buFont typeface="Times New Roman" pitchFamily="18" charset="0"/>
        <a:buChar char="•"/>
        <a:defRPr sz="2100">
          <a:solidFill>
            <a:srgbClr val="000000"/>
          </a:solidFill>
          <a:latin typeface="+mn-lt"/>
          <a:ea typeface="+mn-ea"/>
          <a:cs typeface="MS Gothic"/>
        </a:defRPr>
      </a:lvl3pPr>
      <a:lvl4pPr marL="1401763" indent="-200025" algn="l" defTabSz="393700" rtl="0" eaLnBrk="0" fontAlgn="base" hangingPunct="0">
        <a:lnSpc>
          <a:spcPct val="93000"/>
        </a:lnSpc>
        <a:spcBef>
          <a:spcPct val="0"/>
        </a:spcBef>
        <a:spcAft>
          <a:spcPts val="500"/>
        </a:spcAft>
        <a:buClr>
          <a:srgbClr val="000000"/>
        </a:buClr>
        <a:buSzPct val="100000"/>
        <a:buFont typeface="Times New Roman" pitchFamily="18" charset="0"/>
        <a:buChar char="–"/>
        <a:defRPr>
          <a:solidFill>
            <a:srgbClr val="000000"/>
          </a:solidFill>
          <a:latin typeface="+mn-lt"/>
          <a:ea typeface="+mn-ea"/>
          <a:cs typeface="MS Gothic"/>
        </a:defRPr>
      </a:lvl4pPr>
      <a:lvl5pPr marL="1801813" indent="-200025" algn="l" defTabSz="393700" rtl="0" eaLnBrk="0" fontAlgn="base" hangingPunct="0">
        <a:lnSpc>
          <a:spcPct val="93000"/>
        </a:lnSpc>
        <a:spcBef>
          <a:spcPct val="0"/>
        </a:spcBef>
        <a:spcAft>
          <a:spcPts val="250"/>
        </a:spcAft>
        <a:buClr>
          <a:srgbClr val="000000"/>
        </a:buClr>
        <a:buSzPct val="100000"/>
        <a:buFont typeface="Times New Roman" pitchFamily="18" charset="0"/>
        <a:buChar char="»"/>
        <a:defRPr>
          <a:solidFill>
            <a:srgbClr val="000000"/>
          </a:solidFill>
          <a:latin typeface="+mn-lt"/>
          <a:ea typeface="+mn-ea"/>
          <a:cs typeface="MS Gothic"/>
        </a:defRPr>
      </a:lvl5pPr>
      <a:lvl6pPr marL="2203733" indent="-200340" algn="l" defTabSz="393723" rtl="0" fontAlgn="base" hangingPunct="0">
        <a:lnSpc>
          <a:spcPct val="93000"/>
        </a:lnSpc>
        <a:spcBef>
          <a:spcPct val="0"/>
        </a:spcBef>
        <a:spcAft>
          <a:spcPts val="252"/>
        </a:spcAft>
        <a:buClr>
          <a:srgbClr val="000000"/>
        </a:buClr>
        <a:buSzPct val="100000"/>
        <a:buFont typeface="Times New Roman" pitchFamily="16" charset="0"/>
        <a:defRPr sz="1800">
          <a:solidFill>
            <a:srgbClr val="000000"/>
          </a:solidFill>
          <a:latin typeface="+mn-lt"/>
          <a:ea typeface="+mn-ea"/>
        </a:defRPr>
      </a:lvl6pPr>
      <a:lvl7pPr marL="2604410" indent="-200340" algn="l" defTabSz="393723" rtl="0" fontAlgn="base" hangingPunct="0">
        <a:lnSpc>
          <a:spcPct val="93000"/>
        </a:lnSpc>
        <a:spcBef>
          <a:spcPct val="0"/>
        </a:spcBef>
        <a:spcAft>
          <a:spcPts val="252"/>
        </a:spcAft>
        <a:buClr>
          <a:srgbClr val="000000"/>
        </a:buClr>
        <a:buSzPct val="100000"/>
        <a:buFont typeface="Times New Roman" pitchFamily="16" charset="0"/>
        <a:defRPr sz="1800">
          <a:solidFill>
            <a:srgbClr val="000000"/>
          </a:solidFill>
          <a:latin typeface="+mn-lt"/>
          <a:ea typeface="+mn-ea"/>
        </a:defRPr>
      </a:lvl7pPr>
      <a:lvl8pPr marL="3005090" indent="-200340" algn="l" defTabSz="393723" rtl="0" fontAlgn="base" hangingPunct="0">
        <a:lnSpc>
          <a:spcPct val="93000"/>
        </a:lnSpc>
        <a:spcBef>
          <a:spcPct val="0"/>
        </a:spcBef>
        <a:spcAft>
          <a:spcPts val="252"/>
        </a:spcAft>
        <a:buClr>
          <a:srgbClr val="000000"/>
        </a:buClr>
        <a:buSzPct val="100000"/>
        <a:buFont typeface="Times New Roman" pitchFamily="16" charset="0"/>
        <a:defRPr sz="1800">
          <a:solidFill>
            <a:srgbClr val="000000"/>
          </a:solidFill>
          <a:latin typeface="+mn-lt"/>
          <a:ea typeface="+mn-ea"/>
        </a:defRPr>
      </a:lvl8pPr>
      <a:lvl9pPr marL="3405769" indent="-200340" algn="l" defTabSz="393723" rtl="0" fontAlgn="base" hangingPunct="0">
        <a:lnSpc>
          <a:spcPct val="93000"/>
        </a:lnSpc>
        <a:spcBef>
          <a:spcPct val="0"/>
        </a:spcBef>
        <a:spcAft>
          <a:spcPts val="252"/>
        </a:spcAft>
        <a:buClr>
          <a:srgbClr val="000000"/>
        </a:buClr>
        <a:buSzPct val="100000"/>
        <a:buFont typeface="Times New Roman" pitchFamily="16" charset="0"/>
        <a:defRPr sz="1800">
          <a:solidFill>
            <a:srgbClr val="000000"/>
          </a:solidFill>
          <a:latin typeface="+mn-lt"/>
          <a:ea typeface="+mn-ea"/>
        </a:defRPr>
      </a:lvl9pPr>
    </p:bodyStyle>
    <p:otherStyle>
      <a:defPPr>
        <a:defRPr lang="pl-PL"/>
      </a:defPPr>
      <a:lvl1pPr marL="0" algn="l" defTabSz="801356" rtl="0" eaLnBrk="1" latinLnBrk="0" hangingPunct="1">
        <a:defRPr sz="1600" kern="1200">
          <a:solidFill>
            <a:schemeClr val="tx1"/>
          </a:solidFill>
          <a:latin typeface="+mn-lt"/>
          <a:ea typeface="+mn-ea"/>
          <a:cs typeface="+mn-cs"/>
        </a:defRPr>
      </a:lvl1pPr>
      <a:lvl2pPr marL="400677" algn="l" defTabSz="801356" rtl="0" eaLnBrk="1" latinLnBrk="0" hangingPunct="1">
        <a:defRPr sz="1600" kern="1200">
          <a:solidFill>
            <a:schemeClr val="tx1"/>
          </a:solidFill>
          <a:latin typeface="+mn-lt"/>
          <a:ea typeface="+mn-ea"/>
          <a:cs typeface="+mn-cs"/>
        </a:defRPr>
      </a:lvl2pPr>
      <a:lvl3pPr marL="801356" algn="l" defTabSz="801356" rtl="0" eaLnBrk="1" latinLnBrk="0" hangingPunct="1">
        <a:defRPr sz="1600" kern="1200">
          <a:solidFill>
            <a:schemeClr val="tx1"/>
          </a:solidFill>
          <a:latin typeface="+mn-lt"/>
          <a:ea typeface="+mn-ea"/>
          <a:cs typeface="+mn-cs"/>
        </a:defRPr>
      </a:lvl3pPr>
      <a:lvl4pPr marL="1202036" algn="l" defTabSz="801356" rtl="0" eaLnBrk="1" latinLnBrk="0" hangingPunct="1">
        <a:defRPr sz="1600" kern="1200">
          <a:solidFill>
            <a:schemeClr val="tx1"/>
          </a:solidFill>
          <a:latin typeface="+mn-lt"/>
          <a:ea typeface="+mn-ea"/>
          <a:cs typeface="+mn-cs"/>
        </a:defRPr>
      </a:lvl4pPr>
      <a:lvl5pPr marL="1602715" algn="l" defTabSz="801356" rtl="0" eaLnBrk="1" latinLnBrk="0" hangingPunct="1">
        <a:defRPr sz="1600" kern="1200">
          <a:solidFill>
            <a:schemeClr val="tx1"/>
          </a:solidFill>
          <a:latin typeface="+mn-lt"/>
          <a:ea typeface="+mn-ea"/>
          <a:cs typeface="+mn-cs"/>
        </a:defRPr>
      </a:lvl5pPr>
      <a:lvl6pPr marL="2003392" algn="l" defTabSz="801356" rtl="0" eaLnBrk="1" latinLnBrk="0" hangingPunct="1">
        <a:defRPr sz="1600" kern="1200">
          <a:solidFill>
            <a:schemeClr val="tx1"/>
          </a:solidFill>
          <a:latin typeface="+mn-lt"/>
          <a:ea typeface="+mn-ea"/>
          <a:cs typeface="+mn-cs"/>
        </a:defRPr>
      </a:lvl6pPr>
      <a:lvl7pPr marL="2404070" algn="l" defTabSz="801356" rtl="0" eaLnBrk="1" latinLnBrk="0" hangingPunct="1">
        <a:defRPr sz="1600" kern="1200">
          <a:solidFill>
            <a:schemeClr val="tx1"/>
          </a:solidFill>
          <a:latin typeface="+mn-lt"/>
          <a:ea typeface="+mn-ea"/>
          <a:cs typeface="+mn-cs"/>
        </a:defRPr>
      </a:lvl7pPr>
      <a:lvl8pPr marL="2804750" algn="l" defTabSz="801356" rtl="0" eaLnBrk="1" latinLnBrk="0" hangingPunct="1">
        <a:defRPr sz="1600" kern="1200">
          <a:solidFill>
            <a:schemeClr val="tx1"/>
          </a:solidFill>
          <a:latin typeface="+mn-lt"/>
          <a:ea typeface="+mn-ea"/>
          <a:cs typeface="+mn-cs"/>
        </a:defRPr>
      </a:lvl8pPr>
      <a:lvl9pPr marL="3205428" algn="l" defTabSz="80135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261938" y="1124744"/>
            <a:ext cx="8621712" cy="1800200"/>
          </a:xfrm>
        </p:spPr>
        <p:txBody>
          <a:bodyPr tIns="18611"/>
          <a:lstStyle/>
          <a:p>
            <a:r>
              <a:rPr lang="pl-PL" altLang="pl-PL" sz="2800" b="1" dirty="0" smtClean="0">
                <a:solidFill>
                  <a:schemeClr val="tx1"/>
                </a:solidFill>
                <a:cs typeface="Arial" pitchFamily="34" charset="0"/>
              </a:rPr>
              <a:t>Regionalny Program Operacyjny Województwa Podkarpackiego na lata 2014-2020 – stan przygotowań do negocjacji z </a:t>
            </a:r>
            <a:r>
              <a:rPr lang="pl-PL" altLang="pl-PL" sz="2800" b="1" dirty="0" err="1" smtClean="0">
                <a:solidFill>
                  <a:schemeClr val="tx1"/>
                </a:solidFill>
                <a:cs typeface="Arial" pitchFamily="34" charset="0"/>
              </a:rPr>
              <a:t>KE</a:t>
            </a:r>
            <a:endParaRPr lang="pl-PL" altLang="pl-PL" sz="2800" b="1" dirty="0" smtClean="0">
              <a:solidFill>
                <a:schemeClr val="tx1"/>
              </a:solidFill>
              <a:cs typeface="Arial" pitchFamily="34" charset="0"/>
            </a:endParaRPr>
          </a:p>
        </p:txBody>
      </p:sp>
      <p:pic>
        <p:nvPicPr>
          <p:cNvPr id="18435" name="Obraz 10" descr="hasło.gif"/>
          <p:cNvPicPr>
            <a:picLocks noChangeAspect="1"/>
          </p:cNvPicPr>
          <p:nvPr/>
        </p:nvPicPr>
        <p:blipFill>
          <a:blip r:embed="rId3" cstate="print"/>
          <a:srcRect/>
          <a:stretch>
            <a:fillRect/>
          </a:stretch>
        </p:blipFill>
        <p:spPr bwMode="auto">
          <a:xfrm>
            <a:off x="355600" y="4149080"/>
            <a:ext cx="8528050" cy="1655762"/>
          </a:xfrm>
          <a:prstGeom prst="rect">
            <a:avLst/>
          </a:prstGeom>
          <a:noFill/>
          <a:ln w="9525">
            <a:noFill/>
            <a:miter lim="800000"/>
            <a:headEnd/>
            <a:tailEnd/>
          </a:ln>
        </p:spPr>
      </p:pic>
      <p:pic>
        <p:nvPicPr>
          <p:cNvPr id="18436" name="Obraz 1" descr="pasek logo"/>
          <p:cNvPicPr>
            <a:picLocks noChangeAspect="1" noChangeArrowheads="1"/>
          </p:cNvPicPr>
          <p:nvPr/>
        </p:nvPicPr>
        <p:blipFill>
          <a:blip r:embed="rId4" cstate="print"/>
          <a:srcRect/>
          <a:stretch>
            <a:fillRect/>
          </a:stretch>
        </p:blipFill>
        <p:spPr bwMode="auto">
          <a:xfrm>
            <a:off x="692150" y="-99392"/>
            <a:ext cx="7723188" cy="1381125"/>
          </a:xfrm>
          <a:prstGeom prst="rect">
            <a:avLst/>
          </a:prstGeom>
          <a:noFill/>
          <a:ln w="9525">
            <a:noFill/>
            <a:miter lim="800000"/>
            <a:headEnd/>
            <a:tailEnd/>
          </a:ln>
        </p:spPr>
      </p:pic>
      <p:sp>
        <p:nvSpPr>
          <p:cNvPr id="8" name="Text Box 3"/>
          <p:cNvSpPr txBox="1">
            <a:spLocks noChangeArrowheads="1"/>
          </p:cNvSpPr>
          <p:nvPr/>
        </p:nvSpPr>
        <p:spPr bwMode="auto">
          <a:xfrm>
            <a:off x="971600" y="5805264"/>
            <a:ext cx="7267680" cy="648072"/>
          </a:xfrm>
          <a:prstGeom prst="rect">
            <a:avLst/>
          </a:prstGeom>
          <a:noFill/>
          <a:ln w="9525">
            <a:noFill/>
            <a:round/>
            <a:headEnd/>
            <a:tailEnd/>
          </a:ln>
        </p:spPr>
        <p:txBody>
          <a:bodyPr lIns="0" tIns="12303" rIns="0" bIns="0"/>
          <a:lstStyle/>
          <a:p>
            <a:pPr algn="ctr" defTabSz="393674" hangingPunct="0">
              <a:lnSpc>
                <a:spcPct val="93000"/>
              </a:lnSpc>
              <a:spcAft>
                <a:spcPts val="1248"/>
              </a:spcAft>
              <a:buClr>
                <a:srgbClr val="000000"/>
              </a:buClr>
              <a:buSzPct val="100000"/>
              <a:tabLst>
                <a:tab pos="0" algn="l"/>
                <a:tab pos="392281" algn="l"/>
                <a:tab pos="785957" algn="l"/>
                <a:tab pos="1179631" algn="l"/>
                <a:tab pos="1573305" algn="l"/>
                <a:tab pos="1966978" algn="l"/>
                <a:tab pos="2360651" algn="l"/>
                <a:tab pos="2754323" algn="l"/>
                <a:tab pos="3147999" algn="l"/>
                <a:tab pos="3541672" algn="l"/>
                <a:tab pos="3935345" algn="l"/>
                <a:tab pos="4329019" algn="l"/>
                <a:tab pos="4722694" algn="l"/>
                <a:tab pos="5116366" algn="l"/>
                <a:tab pos="5510040" algn="l"/>
                <a:tab pos="5903714" algn="l"/>
                <a:tab pos="6297388" algn="l"/>
                <a:tab pos="6691061" algn="l"/>
                <a:tab pos="7084735" algn="l"/>
                <a:tab pos="7478408" algn="l"/>
                <a:tab pos="7872081" algn="l"/>
              </a:tabLst>
            </a:pPr>
            <a:endParaRPr lang="pl-PL" altLang="pl-PL" sz="1400" b="1" i="1" dirty="0" smtClean="0"/>
          </a:p>
          <a:p>
            <a:pPr algn="ctr" defTabSz="393674" hangingPunct="0">
              <a:lnSpc>
                <a:spcPct val="93000"/>
              </a:lnSpc>
              <a:spcAft>
                <a:spcPts val="1248"/>
              </a:spcAft>
              <a:buClr>
                <a:srgbClr val="000000"/>
              </a:buClr>
              <a:buSzPct val="100000"/>
              <a:tabLst>
                <a:tab pos="0" algn="l"/>
                <a:tab pos="392281" algn="l"/>
                <a:tab pos="785957" algn="l"/>
                <a:tab pos="1179631" algn="l"/>
                <a:tab pos="1573305" algn="l"/>
                <a:tab pos="1966978" algn="l"/>
                <a:tab pos="2360651" algn="l"/>
                <a:tab pos="2754323" algn="l"/>
                <a:tab pos="3147999" algn="l"/>
                <a:tab pos="3541672" algn="l"/>
                <a:tab pos="3935345" algn="l"/>
                <a:tab pos="4329019" algn="l"/>
                <a:tab pos="4722694" algn="l"/>
                <a:tab pos="5116366" algn="l"/>
                <a:tab pos="5510040" algn="l"/>
                <a:tab pos="5903714" algn="l"/>
                <a:tab pos="6297388" algn="l"/>
                <a:tab pos="6691061" algn="l"/>
                <a:tab pos="7084735" algn="l"/>
                <a:tab pos="7478408" algn="l"/>
                <a:tab pos="7872081" algn="l"/>
              </a:tabLst>
            </a:pPr>
            <a:r>
              <a:rPr lang="pl-PL" altLang="pl-PL" sz="1400" b="1" i="1" dirty="0" smtClean="0"/>
              <a:t>Strzyżów, </a:t>
            </a:r>
            <a:r>
              <a:rPr lang="pl-PL" altLang="pl-PL" sz="1400" b="1" i="1" dirty="0" smtClean="0"/>
              <a:t>14 maja 2014 </a:t>
            </a:r>
            <a:r>
              <a:rPr lang="pl-PL" altLang="pl-PL" sz="1400" b="1" i="1" dirty="0" smtClean="0"/>
              <a:t>r.</a:t>
            </a:r>
            <a:endParaRPr lang="pl-PL" sz="1400" dirty="0">
              <a:solidFill>
                <a:srgbClr val="000000"/>
              </a:solidFill>
            </a:endParaRPr>
          </a:p>
        </p:txBody>
      </p:sp>
      <p:sp>
        <p:nvSpPr>
          <p:cNvPr id="7" name="Prostokąt 6"/>
          <p:cNvSpPr/>
          <p:nvPr/>
        </p:nvSpPr>
        <p:spPr>
          <a:xfrm>
            <a:off x="1187624" y="3345517"/>
            <a:ext cx="7128792" cy="830997"/>
          </a:xfrm>
          <a:prstGeom prst="rect">
            <a:avLst/>
          </a:prstGeom>
        </p:spPr>
        <p:txBody>
          <a:bodyPr wrap="square">
            <a:spAutoFit/>
          </a:bodyPr>
          <a:lstStyle/>
          <a:p>
            <a:pPr algn="ctr" defTabSz="393625" eaLnBrk="0" hangingPunct="0">
              <a:buClr>
                <a:srgbClr val="000000"/>
              </a:buClr>
              <a:buSzPct val="100000"/>
              <a:defRPr/>
            </a:pPr>
            <a:r>
              <a:rPr lang="pl-PL" sz="2400" b="1" kern="0" dirty="0" smtClean="0">
                <a:cs typeface="Arial" pitchFamily="34" charset="0"/>
              </a:rPr>
              <a:t>Władysław Ortyl</a:t>
            </a:r>
          </a:p>
          <a:p>
            <a:pPr algn="ctr" defTabSz="393625" eaLnBrk="0" hangingPunct="0">
              <a:buClr>
                <a:srgbClr val="000000"/>
              </a:buClr>
              <a:buSzPct val="100000"/>
              <a:defRPr/>
            </a:pPr>
            <a:r>
              <a:rPr lang="pl-PL" sz="2400" b="1" kern="0" dirty="0" smtClean="0">
                <a:cs typeface="Arial" pitchFamily="34" charset="0"/>
              </a:rPr>
              <a:t>Marszałek Województwa Podkarpackiego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836712"/>
            <a:ext cx="7920880" cy="720080"/>
          </a:xfrm>
        </p:spPr>
        <p:txBody>
          <a:bodyPr/>
          <a:lstStyle/>
          <a:p>
            <a:r>
              <a:rPr lang="pl-PL" sz="2800" b="1" dirty="0" smtClean="0"/>
              <a:t>Projekt „Podkarpacie stawia na zawodowców”</a:t>
            </a:r>
            <a:endParaRPr lang="pl-PL" sz="2800" b="1" dirty="0"/>
          </a:p>
        </p:txBody>
      </p:sp>
      <p:sp>
        <p:nvSpPr>
          <p:cNvPr id="3" name="Symbol zastępczy zawartości 2"/>
          <p:cNvSpPr>
            <a:spLocks noGrp="1"/>
          </p:cNvSpPr>
          <p:nvPr>
            <p:ph idx="1"/>
          </p:nvPr>
        </p:nvSpPr>
        <p:spPr>
          <a:xfrm>
            <a:off x="251520" y="1700808"/>
            <a:ext cx="8784976" cy="4968552"/>
          </a:xfrm>
        </p:spPr>
        <p:txBody>
          <a:bodyPr/>
          <a:lstStyle/>
          <a:p>
            <a:pPr marL="34925" indent="0" algn="just">
              <a:lnSpc>
                <a:spcPct val="100000"/>
              </a:lnSpc>
              <a:spcBef>
                <a:spcPts val="600"/>
              </a:spcBef>
              <a:buNone/>
            </a:pPr>
            <a:r>
              <a:rPr lang="pl-PL" altLang="pl-PL" sz="1700" b="1" dirty="0" smtClean="0">
                <a:latin typeface="Arial" charset="0"/>
              </a:rPr>
              <a:t>Wartość: 90,5 mln zł</a:t>
            </a:r>
            <a:r>
              <a:rPr lang="pl-PL" altLang="pl-PL" sz="1700" dirty="0" smtClean="0">
                <a:latin typeface="Arial" charset="0"/>
              </a:rPr>
              <a:t> (12,5 % - wkład własny Partnerów)</a:t>
            </a:r>
            <a:r>
              <a:rPr lang="pl-PL" altLang="pl-PL" sz="1700" b="1" dirty="0" smtClean="0">
                <a:latin typeface="Arial" charset="0"/>
              </a:rPr>
              <a:t>, 31 Partnerów</a:t>
            </a:r>
            <a:r>
              <a:rPr lang="pl-PL" altLang="pl-PL" sz="1700" dirty="0" smtClean="0">
                <a:latin typeface="Arial" charset="0"/>
              </a:rPr>
              <a:t> </a:t>
            </a:r>
            <a:br>
              <a:rPr lang="pl-PL" altLang="pl-PL" sz="1700" dirty="0" smtClean="0">
                <a:latin typeface="Arial" charset="0"/>
              </a:rPr>
            </a:br>
            <a:r>
              <a:rPr lang="pl-PL" altLang="pl-PL" sz="1700" b="1" dirty="0" smtClean="0">
                <a:latin typeface="Arial" charset="0"/>
              </a:rPr>
              <a:t>Okres realizacji: maj 2012 r. – czerwiec 2015 r. </a:t>
            </a:r>
          </a:p>
          <a:p>
            <a:pPr marL="34925" indent="0" algn="just">
              <a:lnSpc>
                <a:spcPct val="100000"/>
              </a:lnSpc>
              <a:spcBef>
                <a:spcPts val="0"/>
              </a:spcBef>
              <a:spcAft>
                <a:spcPts val="0"/>
              </a:spcAft>
              <a:buNone/>
            </a:pPr>
            <a:r>
              <a:rPr lang="pl-PL" altLang="pl-PL" sz="1700" b="1" dirty="0" smtClean="0">
                <a:latin typeface="Arial" charset="0"/>
              </a:rPr>
              <a:t>Realizowane formy wsparcia:</a:t>
            </a:r>
          </a:p>
          <a:p>
            <a:pPr marL="34925" indent="0" algn="just">
              <a:lnSpc>
                <a:spcPct val="150000"/>
              </a:lnSpc>
              <a:spcBef>
                <a:spcPts val="0"/>
              </a:spcBef>
              <a:spcAft>
                <a:spcPts val="0"/>
              </a:spcAft>
              <a:buFont typeface="Wingdings" pitchFamily="2" charset="2"/>
              <a:buChar char="Ø"/>
            </a:pPr>
            <a:r>
              <a:rPr lang="pl-PL" altLang="pl-PL" sz="1700" dirty="0" smtClean="0">
                <a:latin typeface="Arial" charset="0"/>
              </a:rPr>
              <a:t>  Doposażenie </a:t>
            </a:r>
            <a:r>
              <a:rPr lang="pl-PL" altLang="pl-PL" sz="1700" dirty="0" smtClean="0">
                <a:latin typeface="Arial" charset="0"/>
              </a:rPr>
              <a:t>szkół w sprzęt i pomoce dydaktyczne (cross-</a:t>
            </a:r>
            <a:r>
              <a:rPr lang="pl-PL" altLang="pl-PL" sz="1700" dirty="0" err="1" smtClean="0">
                <a:latin typeface="Arial" charset="0"/>
              </a:rPr>
              <a:t>financing</a:t>
            </a:r>
            <a:r>
              <a:rPr lang="pl-PL" altLang="pl-PL" sz="1700" dirty="0" smtClean="0">
                <a:latin typeface="Arial" charset="0"/>
              </a:rPr>
              <a:t> – 24%)</a:t>
            </a:r>
          </a:p>
          <a:p>
            <a:pPr marL="34925" indent="0" algn="just">
              <a:lnSpc>
                <a:spcPct val="150000"/>
              </a:lnSpc>
              <a:spcBef>
                <a:spcPts val="0"/>
              </a:spcBef>
              <a:spcAft>
                <a:spcPts val="0"/>
              </a:spcAft>
              <a:buFont typeface="Wingdings" pitchFamily="2" charset="2"/>
              <a:buChar char="Ø"/>
            </a:pPr>
            <a:r>
              <a:rPr lang="pl-PL" altLang="pl-PL" sz="1700" dirty="0" smtClean="0">
                <a:latin typeface="Arial" charset="0"/>
              </a:rPr>
              <a:t>  Dodatkowe </a:t>
            </a:r>
            <a:r>
              <a:rPr lang="pl-PL" altLang="pl-PL" sz="1700" dirty="0" smtClean="0">
                <a:latin typeface="Arial" charset="0"/>
              </a:rPr>
              <a:t>praktyki zawodowe i staże zawodowe</a:t>
            </a:r>
          </a:p>
          <a:p>
            <a:pPr marL="34925" indent="0" algn="just">
              <a:lnSpc>
                <a:spcPct val="150000"/>
              </a:lnSpc>
              <a:spcBef>
                <a:spcPts val="0"/>
              </a:spcBef>
              <a:spcAft>
                <a:spcPts val="0"/>
              </a:spcAft>
              <a:buFont typeface="Wingdings" pitchFamily="2" charset="2"/>
              <a:buChar char="Ø"/>
            </a:pPr>
            <a:r>
              <a:rPr lang="pl-PL" altLang="pl-PL" sz="1700" dirty="0" smtClean="0">
                <a:latin typeface="Arial" charset="0"/>
              </a:rPr>
              <a:t>  Kursy</a:t>
            </a:r>
            <a:r>
              <a:rPr lang="pl-PL" altLang="pl-PL" sz="1700" dirty="0" smtClean="0">
                <a:latin typeface="Arial" charset="0"/>
              </a:rPr>
              <a:t>, szkolenia i zajęcia dodatkowe – w tym kursy zawodowe</a:t>
            </a:r>
          </a:p>
          <a:p>
            <a:pPr marL="34925" indent="0" algn="just">
              <a:lnSpc>
                <a:spcPct val="150000"/>
              </a:lnSpc>
              <a:spcBef>
                <a:spcPts val="0"/>
              </a:spcBef>
              <a:spcAft>
                <a:spcPts val="0"/>
              </a:spcAft>
              <a:buFont typeface="Wingdings" pitchFamily="2" charset="2"/>
              <a:buChar char="Ø"/>
            </a:pPr>
            <a:r>
              <a:rPr lang="pl-PL" altLang="pl-PL" sz="1700" dirty="0" smtClean="0">
                <a:latin typeface="Arial" charset="0"/>
              </a:rPr>
              <a:t>  Otwieranie </a:t>
            </a:r>
            <a:r>
              <a:rPr lang="pl-PL" altLang="pl-PL" sz="1700" dirty="0" smtClean="0">
                <a:latin typeface="Arial" charset="0"/>
              </a:rPr>
              <a:t>nowych kierunków kształcenia, modyfikowanie programów na kierunkach </a:t>
            </a:r>
            <a:r>
              <a:rPr lang="pl-PL" altLang="pl-PL" sz="1700" dirty="0" smtClean="0">
                <a:latin typeface="Arial" charset="0"/>
              </a:rPr>
              <a:t>istniejących</a:t>
            </a:r>
            <a:endParaRPr lang="pl-PL" altLang="pl-PL" sz="1700" dirty="0" smtClean="0">
              <a:latin typeface="Arial" charset="0"/>
            </a:endParaRPr>
          </a:p>
          <a:p>
            <a:pPr marL="34925" indent="0" algn="just">
              <a:lnSpc>
                <a:spcPct val="150000"/>
              </a:lnSpc>
              <a:spcBef>
                <a:spcPts val="0"/>
              </a:spcBef>
              <a:spcAft>
                <a:spcPts val="0"/>
              </a:spcAft>
              <a:buFont typeface="Wingdings" pitchFamily="2" charset="2"/>
              <a:buChar char="Ø"/>
            </a:pPr>
            <a:r>
              <a:rPr lang="pl-PL" altLang="pl-PL" sz="1700" dirty="0" smtClean="0">
                <a:latin typeface="Arial" charset="0"/>
              </a:rPr>
              <a:t>  Nawiązywanie </a:t>
            </a:r>
            <a:r>
              <a:rPr lang="pl-PL" altLang="pl-PL" sz="1700" dirty="0" smtClean="0">
                <a:latin typeface="Arial" charset="0"/>
              </a:rPr>
              <a:t>trwałej współpracy szkół z przedsiębiorcami</a:t>
            </a:r>
          </a:p>
          <a:p>
            <a:pPr marL="34925" indent="0" algn="just">
              <a:lnSpc>
                <a:spcPct val="150000"/>
              </a:lnSpc>
              <a:spcBef>
                <a:spcPts val="0"/>
              </a:spcBef>
              <a:spcAft>
                <a:spcPts val="0"/>
              </a:spcAft>
              <a:buFont typeface="Wingdings" pitchFamily="2" charset="2"/>
              <a:buChar char="Ø"/>
            </a:pPr>
            <a:r>
              <a:rPr lang="pl-PL" altLang="pl-PL" sz="1700" dirty="0" smtClean="0">
                <a:latin typeface="Arial" charset="0"/>
              </a:rPr>
              <a:t>  Podnoszenie </a:t>
            </a:r>
            <a:r>
              <a:rPr lang="pl-PL" altLang="pl-PL" sz="1700" dirty="0" smtClean="0">
                <a:latin typeface="Arial" charset="0"/>
              </a:rPr>
              <a:t>jakości zarządzania szkołą</a:t>
            </a:r>
          </a:p>
          <a:p>
            <a:pPr marL="34925" indent="0" algn="just">
              <a:lnSpc>
                <a:spcPct val="150000"/>
              </a:lnSpc>
              <a:spcBef>
                <a:spcPts val="0"/>
              </a:spcBef>
              <a:spcAft>
                <a:spcPts val="0"/>
              </a:spcAft>
              <a:buFont typeface="Wingdings" pitchFamily="2" charset="2"/>
              <a:buChar char="Ø"/>
            </a:pPr>
            <a:r>
              <a:rPr lang="pl-PL" altLang="pl-PL" sz="1700" dirty="0" smtClean="0">
                <a:latin typeface="Arial" charset="0"/>
              </a:rPr>
              <a:t>  Adaptowanie </a:t>
            </a:r>
            <a:r>
              <a:rPr lang="pl-PL" altLang="pl-PL" sz="1700" dirty="0" smtClean="0">
                <a:latin typeface="Arial" charset="0"/>
              </a:rPr>
              <a:t>rozwiązań zagranicznych (w programach nauczania) w ramach współpracy ponadnarodowej</a:t>
            </a:r>
          </a:p>
          <a:p>
            <a:pPr marL="34925" indent="0" algn="just">
              <a:lnSpc>
                <a:spcPct val="150000"/>
              </a:lnSpc>
              <a:spcBef>
                <a:spcPts val="0"/>
              </a:spcBef>
              <a:spcAft>
                <a:spcPts val="0"/>
              </a:spcAft>
              <a:buFont typeface="Wingdings" pitchFamily="2" charset="2"/>
              <a:buChar char="Ø"/>
            </a:pPr>
            <a:r>
              <a:rPr lang="pl-PL" altLang="pl-PL" sz="1700" dirty="0" smtClean="0">
                <a:latin typeface="Arial" charset="0"/>
              </a:rPr>
              <a:t>  Kampania </a:t>
            </a:r>
            <a:r>
              <a:rPr lang="pl-PL" altLang="pl-PL" sz="1700" dirty="0" smtClean="0">
                <a:latin typeface="Arial" charset="0"/>
              </a:rPr>
              <a:t>informacyjna, promująca wybór zawodowej ścieżki kształcenia</a:t>
            </a:r>
          </a:p>
          <a:p>
            <a:pPr marL="34925" indent="342900">
              <a:lnSpc>
                <a:spcPct val="100000"/>
              </a:lnSpc>
              <a:spcBef>
                <a:spcPts val="0"/>
              </a:spcBef>
              <a:spcAft>
                <a:spcPts val="0"/>
              </a:spcAft>
              <a:buNone/>
            </a:pPr>
            <a:endParaRPr lang="pl-PL" altLang="pl-PL" sz="1100" dirty="0" smtClean="0">
              <a:latin typeface="Arial" charset="0"/>
            </a:endParaRPr>
          </a:p>
          <a:p>
            <a:endParaRPr lang="pl-PL" dirty="0"/>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10</a:t>
            </a:fld>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000" b="1" dirty="0" smtClean="0"/>
              <a:t>Nowe podejście do kształcenia zawodowego w perspektywie 2014-2020</a:t>
            </a:r>
            <a:endParaRPr lang="pl-PL" sz="3000" b="1" dirty="0"/>
          </a:p>
        </p:txBody>
      </p:sp>
      <p:sp>
        <p:nvSpPr>
          <p:cNvPr id="3" name="Symbol zastępczy zawartości 2"/>
          <p:cNvSpPr>
            <a:spLocks noGrp="1"/>
          </p:cNvSpPr>
          <p:nvPr>
            <p:ph idx="1"/>
          </p:nvPr>
        </p:nvSpPr>
        <p:spPr>
          <a:xfrm>
            <a:off x="539552" y="2204864"/>
            <a:ext cx="8064896" cy="3876973"/>
          </a:xfrm>
        </p:spPr>
        <p:txBody>
          <a:bodyPr/>
          <a:lstStyle/>
          <a:p>
            <a:r>
              <a:rPr lang="pl-PL" dirty="0" smtClean="0"/>
              <a:t>Powiązanie </a:t>
            </a:r>
            <a:r>
              <a:rPr lang="pl-PL" dirty="0" smtClean="0"/>
              <a:t>systemu edukacji i umiejętności osób z potrzebami rynku pracy</a:t>
            </a:r>
          </a:p>
          <a:p>
            <a:pPr lvl="1"/>
            <a:r>
              <a:rPr lang="pl-PL" dirty="0" smtClean="0"/>
              <a:t>rozwój współpracy szkół, placówek oświatowych </a:t>
            </a:r>
            <a:br>
              <a:rPr lang="pl-PL" dirty="0" smtClean="0"/>
            </a:br>
            <a:r>
              <a:rPr lang="pl-PL" dirty="0" smtClean="0"/>
              <a:t>i z ich otoczeniem, zwłaszcza z pracodawcami,</a:t>
            </a:r>
          </a:p>
          <a:p>
            <a:pPr lvl="1"/>
            <a:r>
              <a:rPr lang="pl-PL" dirty="0" smtClean="0"/>
              <a:t>doskonalenie modelu kształcenia zawodowego oraz promocja kształcenia zawodowego,</a:t>
            </a:r>
          </a:p>
          <a:p>
            <a:pPr lvl="1"/>
            <a:endParaRPr lang="pl-PL" dirty="0"/>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11</a:t>
            </a:fld>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836712"/>
            <a:ext cx="8424936" cy="1130300"/>
          </a:xfrm>
        </p:spPr>
        <p:txBody>
          <a:bodyPr/>
          <a:lstStyle/>
          <a:p>
            <a:r>
              <a:rPr lang="pl-PL" sz="2600" b="1" dirty="0" smtClean="0"/>
              <a:t>Założenia dotyczące kontynuowania wsparcia </a:t>
            </a:r>
            <a:br>
              <a:rPr lang="pl-PL" sz="2600" b="1" dirty="0" smtClean="0"/>
            </a:br>
            <a:r>
              <a:rPr lang="pl-PL" sz="2600" b="1" dirty="0" smtClean="0"/>
              <a:t> szkolnictwa zawodowego w ramach </a:t>
            </a:r>
            <a:br>
              <a:rPr lang="pl-PL" sz="2600" b="1" dirty="0" smtClean="0"/>
            </a:br>
            <a:r>
              <a:rPr lang="pl-PL" sz="2600" b="1" dirty="0" err="1" smtClean="0"/>
              <a:t>RPO</a:t>
            </a:r>
            <a:r>
              <a:rPr lang="pl-PL" sz="2600" b="1" dirty="0" smtClean="0"/>
              <a:t> </a:t>
            </a:r>
            <a:r>
              <a:rPr lang="pl-PL" sz="2600" b="1" dirty="0" err="1" smtClean="0"/>
              <a:t>WP</a:t>
            </a:r>
            <a:r>
              <a:rPr lang="pl-PL" sz="2600" b="1" dirty="0" smtClean="0"/>
              <a:t> 2014-2020</a:t>
            </a:r>
            <a:endParaRPr lang="pl-PL" sz="2600" b="1" dirty="0"/>
          </a:p>
        </p:txBody>
      </p:sp>
      <p:sp>
        <p:nvSpPr>
          <p:cNvPr id="3" name="Symbol zastępczy zawartości 2"/>
          <p:cNvSpPr>
            <a:spLocks noGrp="1"/>
          </p:cNvSpPr>
          <p:nvPr>
            <p:ph idx="1"/>
          </p:nvPr>
        </p:nvSpPr>
        <p:spPr>
          <a:xfrm>
            <a:off x="179512" y="2132856"/>
            <a:ext cx="8640960" cy="4392488"/>
          </a:xfrm>
        </p:spPr>
        <p:txBody>
          <a:bodyPr/>
          <a:lstStyle/>
          <a:p>
            <a:pPr algn="just"/>
            <a:r>
              <a:rPr lang="pl-PL" sz="1800" dirty="0" smtClean="0"/>
              <a:t>Rozwój oferty edukacyjnej szkół zawodowych w celu podniesienia jakości nauczania i przygotowania kadr dla rynku pracy – w tym:</a:t>
            </a:r>
          </a:p>
          <a:p>
            <a:pPr lvl="1" algn="just"/>
            <a:r>
              <a:rPr lang="pl-PL" sz="1800" dirty="0" smtClean="0"/>
              <a:t>współpraca szkół/placówek kształcenia zawodowego z otoczeniem społeczno-gospodarczym, w tym zwłaszcza w zakresie praktycznej nauki zawodu (staże </a:t>
            </a:r>
            <a:br>
              <a:rPr lang="pl-PL" sz="1800" dirty="0" smtClean="0"/>
            </a:br>
            <a:r>
              <a:rPr lang="pl-PL" sz="1800" dirty="0" smtClean="0"/>
              <a:t>i praktyki, szkolenia i staże dla nauczycieli zawodu itp.)</a:t>
            </a:r>
          </a:p>
          <a:p>
            <a:pPr lvl="1" algn="just"/>
            <a:r>
              <a:rPr lang="pl-PL" sz="1800" dirty="0" smtClean="0"/>
              <a:t>rozszerzenie oferty edukacyjnej szkół/placówek kształcenia zawodowego </a:t>
            </a:r>
            <a:br>
              <a:rPr lang="pl-PL" sz="1800" dirty="0" smtClean="0"/>
            </a:br>
            <a:r>
              <a:rPr lang="pl-PL" sz="1800" dirty="0" smtClean="0"/>
              <a:t>(w tym zajęcia dodatkowe z zakresu przedmiotów zawodowych, zwłaszcza specjalistyczne, kursy zawodowe, innowacje pedagogiczne itp.)</a:t>
            </a:r>
          </a:p>
          <a:p>
            <a:pPr lvl="1" algn="just"/>
            <a:r>
              <a:rPr lang="pl-PL" sz="1800" dirty="0" smtClean="0"/>
              <a:t>wsparcie systemu zarządzania szkołami/placówkami kształcenia zawodowego</a:t>
            </a:r>
          </a:p>
          <a:p>
            <a:pPr lvl="1" algn="just"/>
            <a:r>
              <a:rPr lang="pl-PL" sz="1800" dirty="0" smtClean="0"/>
              <a:t>wsparcie procesów dydaktycznych w szkołach/placówkach kształcenia zawodowego, podnoszenie kwalifikacji nauczycieli – zwłaszcza kształcenia praktycznego</a:t>
            </a:r>
          </a:p>
          <a:p>
            <a:pPr lvl="1" algn="just"/>
            <a:r>
              <a:rPr lang="pl-PL" sz="1800" dirty="0" smtClean="0"/>
              <a:t>kreowanie rynku usług edukacyjnych i ułatwianie dostępu do edukacji, koordynacja regionalnej sieci kształcenia zawodowego </a:t>
            </a:r>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12</a:t>
            </a:fld>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smtClean="0"/>
              <a:t>Projekt „Cyfrowa szkoła – Podkarpacka Chmura Edukacyjna”</a:t>
            </a:r>
            <a:endParaRPr lang="pl-PL" sz="2800" b="1" dirty="0"/>
          </a:p>
        </p:txBody>
      </p:sp>
      <p:sp>
        <p:nvSpPr>
          <p:cNvPr id="3" name="Symbol zastępczy zawartości 2"/>
          <p:cNvSpPr>
            <a:spLocks noGrp="1"/>
          </p:cNvSpPr>
          <p:nvPr>
            <p:ph idx="1"/>
          </p:nvPr>
        </p:nvSpPr>
        <p:spPr>
          <a:xfrm>
            <a:off x="395536" y="1988840"/>
            <a:ext cx="8352927" cy="4464496"/>
          </a:xfrm>
        </p:spPr>
        <p:txBody>
          <a:bodyPr/>
          <a:lstStyle/>
          <a:p>
            <a:pPr algn="just">
              <a:buNone/>
            </a:pPr>
            <a:r>
              <a:rPr lang="pl-PL" sz="1700" dirty="0" smtClean="0"/>
              <a:t>Cel - rozwijanie </a:t>
            </a:r>
            <a:r>
              <a:rPr lang="pl-PL" sz="1700" b="1" dirty="0" smtClean="0"/>
              <a:t>kompetencji cyfrowych</a:t>
            </a:r>
            <a:r>
              <a:rPr lang="pl-PL" sz="1700" dirty="0" smtClean="0"/>
              <a:t> </a:t>
            </a:r>
            <a:r>
              <a:rPr lang="pl-PL" sz="1700" b="1" dirty="0" smtClean="0"/>
              <a:t>uczniów i nauczycieli</a:t>
            </a:r>
            <a:r>
              <a:rPr lang="pl-PL" sz="1700" dirty="0" smtClean="0"/>
              <a:t> poprzez stworzenie warunków do efektywnego korzystania z technologii informacyjno-komunikacyjnych w nauce, pracy oraz rozwijaniu własnych zainteresowań. </a:t>
            </a:r>
          </a:p>
          <a:p>
            <a:pPr algn="just">
              <a:buNone/>
            </a:pPr>
            <a:r>
              <a:rPr lang="pl-PL" sz="1700" dirty="0" smtClean="0"/>
              <a:t>Działania:</a:t>
            </a:r>
          </a:p>
          <a:p>
            <a:pPr algn="just">
              <a:buFont typeface="Arial" pitchFamily="34" charset="0"/>
              <a:buChar char="•"/>
            </a:pPr>
            <a:r>
              <a:rPr lang="pl-PL" sz="1700" b="1" dirty="0" smtClean="0"/>
              <a:t>Tworzenie oraz udostępnianie stale rozwijających się elektronicznych zasobów edukacyjnych – ze źródeł publicznych, ale również tworzonych przez nauczycieli i uczniów,</a:t>
            </a:r>
          </a:p>
          <a:p>
            <a:pPr algn="just">
              <a:buFont typeface="Arial" pitchFamily="34" charset="0"/>
              <a:buChar char="•"/>
            </a:pPr>
            <a:r>
              <a:rPr lang="pl-PL" sz="1700" b="1" dirty="0" smtClean="0"/>
              <a:t>Wdrożenie kompleksowego systemu kształcenia i doskonalenia nauczycieli </a:t>
            </a:r>
            <a:br>
              <a:rPr lang="pl-PL" sz="1700" b="1" dirty="0" smtClean="0"/>
            </a:br>
            <a:r>
              <a:rPr lang="pl-PL" sz="1700" b="1" dirty="0" smtClean="0"/>
              <a:t>w zakresie korzystania z nowych rozwiązań technologicznych </a:t>
            </a:r>
            <a:br>
              <a:rPr lang="pl-PL" sz="1700" b="1" dirty="0" smtClean="0"/>
            </a:br>
            <a:r>
              <a:rPr lang="pl-PL" sz="1700" b="1" dirty="0" smtClean="0"/>
              <a:t>i metodycznych (np. odwrócone kształcenie, </a:t>
            </a:r>
            <a:r>
              <a:rPr lang="pl-PL" sz="1700" b="1" dirty="0" err="1" smtClean="0"/>
              <a:t>kształcenie</a:t>
            </a:r>
            <a:r>
              <a:rPr lang="pl-PL" sz="1700" b="1" dirty="0" smtClean="0"/>
              <a:t> zorientowane projektowo, uczenie kontekstowe),</a:t>
            </a:r>
          </a:p>
          <a:p>
            <a:pPr lvl="0" algn="just">
              <a:buFont typeface="Arial" pitchFamily="34" charset="0"/>
              <a:buChar char="•"/>
            </a:pPr>
            <a:r>
              <a:rPr lang="pl-PL" sz="1700" b="1" dirty="0" smtClean="0"/>
              <a:t>Stworzenie </a:t>
            </a:r>
            <a:r>
              <a:rPr lang="pl-PL" sz="1700" b="1" dirty="0" err="1" smtClean="0"/>
              <a:t>subregionalnych</a:t>
            </a:r>
            <a:r>
              <a:rPr lang="pl-PL" sz="1700" b="1" dirty="0" smtClean="0"/>
              <a:t> centrów kompetencji cyfrowych</a:t>
            </a:r>
            <a:r>
              <a:rPr lang="pl-PL" sz="1700" dirty="0" smtClean="0"/>
              <a:t> wspomagających nauczycieli we wdrażaniu dydaktyki cyfrowej w nauczaniu oraz stanowiącym infrastrukturę szkoleniowo-ćwiczebną dla systemu doskonalenia kompetencji cyfrowych kadr nauczycielskich.</a:t>
            </a:r>
          </a:p>
          <a:p>
            <a:pPr algn="just">
              <a:buNone/>
            </a:pPr>
            <a:endParaRPr lang="pl-PL" sz="2000" b="1" dirty="0" smtClean="0"/>
          </a:p>
          <a:p>
            <a:pPr algn="just">
              <a:buNone/>
            </a:pPr>
            <a:endParaRPr lang="pl-PL" sz="2000" dirty="0"/>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13</a:t>
            </a:fld>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692696"/>
            <a:ext cx="7704856" cy="720080"/>
          </a:xfrm>
        </p:spPr>
        <p:txBody>
          <a:bodyPr/>
          <a:lstStyle/>
          <a:p>
            <a:r>
              <a:rPr lang="pl-PL" sz="2800" b="1" dirty="0" smtClean="0"/>
              <a:t>Projekt </a:t>
            </a:r>
            <a:r>
              <a:rPr lang="pl-PL" sz="2800" b="1" dirty="0" smtClean="0"/>
              <a:t>„Zielone wzgórza Podkarpacia”</a:t>
            </a:r>
            <a:endParaRPr lang="pl-PL" sz="2800" b="1" dirty="0"/>
          </a:p>
        </p:txBody>
      </p:sp>
      <p:sp>
        <p:nvSpPr>
          <p:cNvPr id="3" name="Symbol zastępczy zawartości 2"/>
          <p:cNvSpPr>
            <a:spLocks noGrp="1"/>
          </p:cNvSpPr>
          <p:nvPr>
            <p:ph idx="1"/>
          </p:nvPr>
        </p:nvSpPr>
        <p:spPr>
          <a:xfrm>
            <a:off x="179512" y="1340768"/>
            <a:ext cx="8856984" cy="5517232"/>
          </a:xfrm>
        </p:spPr>
        <p:txBody>
          <a:bodyPr/>
          <a:lstStyle/>
          <a:p>
            <a:pPr algn="just">
              <a:buNone/>
            </a:pPr>
            <a:r>
              <a:rPr lang="pl-PL" sz="1800" dirty="0" smtClean="0"/>
              <a:t>Cel - </a:t>
            </a:r>
            <a:r>
              <a:rPr lang="pl-PL" sz="1800" dirty="0">
                <a:ea typeface="Calibri"/>
                <a:cs typeface="Times New Roman"/>
              </a:rPr>
              <a:t>optymalne </a:t>
            </a:r>
            <a:r>
              <a:rPr lang="pl-PL" sz="1800" b="1" dirty="0">
                <a:ea typeface="Calibri"/>
                <a:cs typeface="Times New Roman"/>
              </a:rPr>
              <a:t>wykorzystanie potencjału turystycznego powiatów południowych województwa podkarpackiego</a:t>
            </a:r>
            <a:r>
              <a:rPr lang="pl-PL" sz="1800" dirty="0">
                <a:ea typeface="Calibri"/>
                <a:cs typeface="Times New Roman"/>
              </a:rPr>
              <a:t> poprzez zrównoważony rozwój konkurencyjnych i atrakcyjnych produktów </a:t>
            </a:r>
            <a:r>
              <a:rPr lang="pl-PL" sz="1800" dirty="0" smtClean="0">
                <a:ea typeface="Calibri"/>
                <a:cs typeface="Times New Roman"/>
              </a:rPr>
              <a:t>turystycznych.</a:t>
            </a:r>
          </a:p>
          <a:p>
            <a:pPr algn="just">
              <a:buNone/>
            </a:pPr>
            <a:r>
              <a:rPr lang="pl-PL" sz="1700" dirty="0" smtClean="0"/>
              <a:t>Działania</a:t>
            </a:r>
            <a:r>
              <a:rPr lang="pl-PL" sz="1700" dirty="0" smtClean="0"/>
              <a:t>:</a:t>
            </a:r>
          </a:p>
          <a:p>
            <a:pPr lvl="0"/>
            <a:r>
              <a:rPr lang="pl-PL" sz="1700" dirty="0"/>
              <a:t>stworzenie nowej, atrakcyjnej propozycji biznesowej, aktywizującej najbiedniejsze obszary województwa Podkarpackiego poprzez wykorzystanie niezwykłych lokalnych zasobów przyrodniczych</a:t>
            </a:r>
          </a:p>
          <a:p>
            <a:pPr lvl="0"/>
            <a:r>
              <a:rPr lang="pl-PL" sz="1700" dirty="0"/>
              <a:t>stworzenie Zintegrowanego Produktu turystyczno-rekreacyjnego, o charakterze innowacyjnym i komplementarnym;</a:t>
            </a:r>
          </a:p>
          <a:p>
            <a:pPr lvl="0"/>
            <a:r>
              <a:rPr lang="pl-PL" sz="1700" dirty="0"/>
              <a:t>rozwój innowacyjnych produktów turystycznych służących wiodącym formom turystyki przyjazdowej z uwzględnieniem najnowszych trendów rozwojowych i  z szerokim zastosowaniem „zielonych technologii”; </a:t>
            </a:r>
          </a:p>
          <a:p>
            <a:pPr lvl="0"/>
            <a:r>
              <a:rPr lang="pl-PL" sz="1700" dirty="0"/>
              <a:t>rozwój i poprawa stanu wielofunkcyjnej infrastruktury turystycznej z zachowaniem wartości przyrodniczych i krajobrazowych; </a:t>
            </a:r>
          </a:p>
          <a:p>
            <a:pPr lvl="0"/>
            <a:r>
              <a:rPr lang="pl-PL" sz="1700" dirty="0"/>
              <a:t>poprawa jakości obsługi ruchu turystycznego poprzez wypracowanie standardów jakości Produktu Zintegrowanego oraz dokształcanie i szkolenie kadr sektora </a:t>
            </a:r>
            <a:r>
              <a:rPr lang="pl-PL" sz="1700" dirty="0" smtClean="0"/>
              <a:t>turystycznego; </a:t>
            </a:r>
            <a:endParaRPr lang="pl-PL" sz="1700" dirty="0"/>
          </a:p>
          <a:p>
            <a:pPr lvl="0"/>
            <a:r>
              <a:rPr lang="pl-PL" sz="1700" dirty="0"/>
              <a:t>poprawa dostępności i ekspozycji oferty turystycznej poprzez wykorzystanie zaawansowanych technologii ICT</a:t>
            </a:r>
            <a:r>
              <a:rPr lang="pl-PL" sz="1700" dirty="0" smtClean="0"/>
              <a:t>;</a:t>
            </a:r>
            <a:endParaRPr lang="pl-PL" sz="1700" dirty="0"/>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14</a:t>
            </a:fld>
            <a:endParaRPr lang="pl-PL" dirty="0"/>
          </a:p>
        </p:txBody>
      </p:sp>
    </p:spTree>
    <p:extLst>
      <p:ext uri="{BB962C8B-B14F-4D97-AF65-F5344CB8AC3E}">
        <p14:creationId xmlns:p14="http://schemas.microsoft.com/office/powerpoint/2010/main" val="3980082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idx="12"/>
          </p:nvPr>
        </p:nvSpPr>
        <p:spPr/>
        <p:txBody>
          <a:bodyPr/>
          <a:lstStyle/>
          <a:p>
            <a:pPr>
              <a:defRPr/>
            </a:pPr>
            <a:fld id="{617C65B7-4433-4AA9-B098-89575A84DC38}" type="slidenum">
              <a:rPr lang="pl-PL" smtClean="0"/>
              <a:pPr>
                <a:defRPr/>
              </a:pPr>
              <a:t>15</a:t>
            </a:fld>
            <a:endParaRPr lang="pl-PL" dirty="0"/>
          </a:p>
        </p:txBody>
      </p:sp>
      <p:pic>
        <p:nvPicPr>
          <p:cNvPr id="3" name="Picture 3"/>
          <p:cNvPicPr>
            <a:picLocks noChangeAspect="1" noChangeArrowheads="1"/>
          </p:cNvPicPr>
          <p:nvPr/>
        </p:nvPicPr>
        <p:blipFill>
          <a:blip r:embed="rId2" cstate="print"/>
          <a:srcRect/>
          <a:stretch>
            <a:fillRect/>
          </a:stretch>
        </p:blipFill>
        <p:spPr bwMode="auto">
          <a:xfrm>
            <a:off x="899592" y="1196752"/>
            <a:ext cx="7078050" cy="5184576"/>
          </a:xfrm>
          <a:prstGeom prst="rect">
            <a:avLst/>
          </a:prstGeom>
          <a:noFill/>
          <a:ln w="9525">
            <a:noFill/>
            <a:miter lim="800000"/>
            <a:headEnd/>
            <a:tailEnd/>
          </a:ln>
        </p:spPr>
      </p:pic>
      <p:sp>
        <p:nvSpPr>
          <p:cNvPr id="4" name="Prostokąt 3"/>
          <p:cNvSpPr/>
          <p:nvPr/>
        </p:nvSpPr>
        <p:spPr>
          <a:xfrm>
            <a:off x="1747961" y="764704"/>
            <a:ext cx="5495351" cy="523220"/>
          </a:xfrm>
          <a:prstGeom prst="rect">
            <a:avLst/>
          </a:prstGeom>
        </p:spPr>
        <p:txBody>
          <a:bodyPr wrap="none">
            <a:spAutoFit/>
          </a:bodyPr>
          <a:lstStyle/>
          <a:p>
            <a:pPr algn="ctr"/>
            <a:r>
              <a:rPr lang="pl-PL" altLang="pl-PL" sz="2800" b="1" dirty="0" smtClean="0"/>
              <a:t>Wystąpienie „efektu korytarza”</a:t>
            </a:r>
            <a:endParaRPr lang="pl-PL" altLang="pl-PL" sz="2800" b="1" dirty="0"/>
          </a:p>
        </p:txBody>
      </p:sp>
      <p:sp>
        <p:nvSpPr>
          <p:cNvPr id="5" name="Elipsa 4"/>
          <p:cNvSpPr/>
          <p:nvPr/>
        </p:nvSpPr>
        <p:spPr bwMode="auto">
          <a:xfrm>
            <a:off x="6300192" y="5229200"/>
            <a:ext cx="1080120" cy="1008112"/>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l-PL" sz="1800" b="0" i="0" u="none" strike="noStrike" cap="none" normalizeH="0" baseline="0" smtClean="0">
              <a:ln>
                <a:noFill/>
              </a:ln>
              <a:solidFill>
                <a:schemeClr val="bg1"/>
              </a:solidFill>
              <a:effectLst/>
              <a:latin typeface="Arial" charset="0"/>
              <a:ea typeface="MS Gothic"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836712"/>
            <a:ext cx="8784976" cy="720080"/>
          </a:xfrm>
        </p:spPr>
        <p:txBody>
          <a:bodyPr/>
          <a:lstStyle/>
          <a:p>
            <a:r>
              <a:rPr lang="pl-PL" sz="2400" b="1" dirty="0" smtClean="0">
                <a:solidFill>
                  <a:schemeClr val="tx1"/>
                </a:solidFill>
              </a:rPr>
              <a:t>Rozbudowa drogi wojewódzkiej 988 oraz budowa drogi </a:t>
            </a:r>
            <a:r>
              <a:rPr lang="pl-PL" sz="2400" b="1" dirty="0" err="1" smtClean="0">
                <a:solidFill>
                  <a:schemeClr val="tx1"/>
                </a:solidFill>
              </a:rPr>
              <a:t>S-19</a:t>
            </a:r>
            <a:r>
              <a:rPr lang="pl-PL" sz="2400" b="1" dirty="0" smtClean="0">
                <a:solidFill>
                  <a:schemeClr val="tx1"/>
                </a:solidFill>
              </a:rPr>
              <a:t> </a:t>
            </a:r>
            <a:br>
              <a:rPr lang="pl-PL" sz="2400" b="1" dirty="0" smtClean="0">
                <a:solidFill>
                  <a:schemeClr val="tx1"/>
                </a:solidFill>
              </a:rPr>
            </a:br>
            <a:r>
              <a:rPr lang="pl-PL" sz="2400" b="1" dirty="0" smtClean="0">
                <a:solidFill>
                  <a:schemeClr val="tx1"/>
                </a:solidFill>
              </a:rPr>
              <a:t>na odcinku Kielanówka - Babica </a:t>
            </a:r>
            <a:endParaRPr lang="pl-PL" sz="2400" dirty="0"/>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16</a:t>
            </a:fld>
            <a:endParaRPr lang="pl-PL" dirty="0"/>
          </a:p>
        </p:txBody>
      </p:sp>
      <p:pic>
        <p:nvPicPr>
          <p:cNvPr id="5" name="Picture 6" descr="C:\Users\t.burdzy\Desktop\RR.VIII\Prezentacje\27.01.2014r\S1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556792"/>
            <a:ext cx="6661844" cy="483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980728"/>
            <a:ext cx="8640959" cy="5400600"/>
          </a:xfrm>
        </p:spPr>
        <p:txBody>
          <a:bodyPr/>
          <a:lstStyle/>
          <a:p>
            <a:pPr marL="266700" indent="-266700">
              <a:buNone/>
              <a:defRPr/>
            </a:pPr>
            <a:r>
              <a:rPr lang="pl-PL" sz="1200" dirty="0" smtClean="0"/>
              <a:t>1. Rozbudowa drogi wojewódzkiej nr 988 na odcinku Babica – Twierdza </a:t>
            </a:r>
            <a:r>
              <a:rPr lang="pl-PL" sz="1200" b="1" dirty="0" smtClean="0"/>
              <a:t>– I etap </a:t>
            </a:r>
          </a:p>
          <a:p>
            <a:pPr marL="266700" indent="-266700">
              <a:buNone/>
              <a:defRPr/>
            </a:pPr>
            <a:r>
              <a:rPr lang="pl-PL" sz="1200" dirty="0" smtClean="0"/>
              <a:t>2. W ramach rozbudowy drogi wojewódzkiej nr 988 zaplanowano budowę obwodnicy Czudca </a:t>
            </a:r>
            <a:r>
              <a:rPr lang="pl-PL" sz="1200" b="1" dirty="0" smtClean="0"/>
              <a:t>– etap II</a:t>
            </a:r>
          </a:p>
          <a:p>
            <a:pPr marL="266700" indent="-266700">
              <a:buNone/>
              <a:defRPr/>
            </a:pPr>
            <a:r>
              <a:rPr lang="pl-PL" sz="1200" dirty="0" smtClean="0"/>
              <a:t>3. Budowa obwodnicy Strzyżowa </a:t>
            </a:r>
            <a:r>
              <a:rPr lang="pl-PL" sz="1200" b="1" dirty="0" smtClean="0"/>
              <a:t>– I etap</a:t>
            </a:r>
          </a:p>
          <a:p>
            <a:pPr marL="266700" indent="-266700">
              <a:buNone/>
              <a:defRPr/>
            </a:pPr>
            <a:r>
              <a:rPr lang="pl-PL" sz="1200" dirty="0" smtClean="0"/>
              <a:t>4. W ramach rozbudowy drogi wojewódzkiej nr 988 zaplanowano budowę obwodnicy Wiśniowej </a:t>
            </a:r>
            <a:r>
              <a:rPr lang="pl-PL" sz="1200" b="1" dirty="0" smtClean="0"/>
              <a:t>– etap II</a:t>
            </a:r>
          </a:p>
          <a:p>
            <a:pPr marL="266700" indent="-266700">
              <a:buNone/>
              <a:defRPr/>
            </a:pPr>
            <a:r>
              <a:rPr lang="pl-PL" sz="1200" b="1" dirty="0" smtClean="0">
                <a:solidFill>
                  <a:srgbClr val="FF0000"/>
                </a:solidFill>
              </a:rPr>
              <a:t>5. </a:t>
            </a:r>
            <a:r>
              <a:rPr lang="pl-PL" sz="1200" b="1" dirty="0" smtClean="0">
                <a:solidFill>
                  <a:srgbClr val="FF0000"/>
                </a:solidFill>
                <a:latin typeface="Arial" charset="0"/>
              </a:rPr>
              <a:t>Potencjalne tereny Podstrefy </a:t>
            </a:r>
            <a:r>
              <a:rPr lang="pl-PL" sz="1200" b="1" dirty="0" err="1" smtClean="0">
                <a:solidFill>
                  <a:srgbClr val="FF0000"/>
                </a:solidFill>
                <a:latin typeface="Arial" charset="0"/>
              </a:rPr>
              <a:t>SSE</a:t>
            </a:r>
            <a:r>
              <a:rPr lang="pl-PL" sz="1200" b="1" dirty="0" smtClean="0">
                <a:solidFill>
                  <a:srgbClr val="FF0000"/>
                </a:solidFill>
                <a:latin typeface="Arial" charset="0"/>
              </a:rPr>
              <a:t> Euro - Park Mielec w Strzyżowie 13 ha terenów   inwestycyjnych</a:t>
            </a:r>
            <a:endParaRPr lang="pl-PL" sz="1200" dirty="0" smtClean="0">
              <a:solidFill>
                <a:srgbClr val="FF0000"/>
              </a:solidFill>
            </a:endParaRPr>
          </a:p>
          <a:p>
            <a:pPr marL="266700" indent="-266700">
              <a:buNone/>
              <a:defRPr/>
            </a:pPr>
            <a:r>
              <a:rPr lang="pl-PL" sz="1200" dirty="0" smtClean="0"/>
              <a:t>6. Planowana do realizacji przez </a:t>
            </a:r>
            <a:r>
              <a:rPr lang="pl-PL" sz="1200" dirty="0" err="1" smtClean="0"/>
              <a:t>GDDKiA</a:t>
            </a:r>
            <a:r>
              <a:rPr lang="pl-PL" sz="1200" dirty="0" smtClean="0"/>
              <a:t> droga ekspresowa </a:t>
            </a:r>
            <a:r>
              <a:rPr lang="pl-PL" sz="1200" dirty="0" err="1" smtClean="0"/>
              <a:t>S19</a:t>
            </a:r>
            <a:r>
              <a:rPr lang="pl-PL" sz="1200" dirty="0" smtClean="0"/>
              <a:t> Rzeszów – Barwinek</a:t>
            </a:r>
          </a:p>
          <a:p>
            <a:pPr marL="266700" indent="-266700">
              <a:buNone/>
              <a:defRPr/>
            </a:pPr>
            <a:r>
              <a:rPr lang="pl-PL" sz="1200" b="1" dirty="0" smtClean="0">
                <a:solidFill>
                  <a:srgbClr val="FF0000"/>
                </a:solidFill>
              </a:rPr>
              <a:t>7. Potencjalna droga lokalna w okolicach Czudca</a:t>
            </a:r>
          </a:p>
          <a:p>
            <a:pPr marL="266700" indent="-266700">
              <a:buNone/>
              <a:defRPr/>
            </a:pPr>
            <a:r>
              <a:rPr lang="pl-PL" sz="1200" b="1" dirty="0" smtClean="0">
                <a:solidFill>
                  <a:srgbClr val="FF0000"/>
                </a:solidFill>
              </a:rPr>
              <a:t>8. Potencjalna droga lokalna w okolicach Wiśniowej</a:t>
            </a:r>
          </a:p>
          <a:p>
            <a:pPr marL="266700" indent="-266700">
              <a:buNone/>
              <a:defRPr/>
            </a:pPr>
            <a:r>
              <a:rPr lang="pl-PL" sz="1200" b="1" dirty="0" smtClean="0">
                <a:solidFill>
                  <a:srgbClr val="00B050"/>
                </a:solidFill>
              </a:rPr>
              <a:t>9. Zarząd Województwa Podkarpackiego zgłosił uwagi aby wpisać jako priorytetowy odcinek drogi ekspresowej </a:t>
            </a:r>
            <a:r>
              <a:rPr lang="pl-PL" sz="1200" b="1" dirty="0" err="1" smtClean="0">
                <a:solidFill>
                  <a:srgbClr val="00B050"/>
                </a:solidFill>
              </a:rPr>
              <a:t>S19</a:t>
            </a:r>
            <a:r>
              <a:rPr lang="pl-PL" sz="1200" b="1" dirty="0" smtClean="0">
                <a:solidFill>
                  <a:srgbClr val="00B050"/>
                </a:solidFill>
              </a:rPr>
              <a:t> na odcinku od węzła Rzeszów – Południe do węzła zlokalizowanego w rejonie Babicy do Dokumentu Implementacyjnego do Strategii Rozwoju Transportu do roku 2020</a:t>
            </a:r>
          </a:p>
          <a:p>
            <a:pPr marL="266700" indent="-266700">
              <a:buNone/>
              <a:defRPr/>
            </a:pPr>
            <a:r>
              <a:rPr lang="pl-PL" sz="1200" dirty="0" smtClean="0"/>
              <a:t>10. Odcinek drogi ekspresowej od węzła Rzeszów – Południe (Kielanówka) do węzła Świlcza </a:t>
            </a:r>
            <a:r>
              <a:rPr lang="pl-PL" sz="1200" dirty="0" err="1" smtClean="0"/>
              <a:t>DK</a:t>
            </a:r>
            <a:r>
              <a:rPr lang="pl-PL" sz="1200" dirty="0" smtClean="0"/>
              <a:t> 4 </a:t>
            </a:r>
            <a:br>
              <a:rPr lang="pl-PL" sz="1200" dirty="0" smtClean="0"/>
            </a:br>
            <a:r>
              <a:rPr lang="pl-PL" sz="1200" dirty="0" smtClean="0"/>
              <a:t>(bez węzła) - na wyżej wymienione zadanie </a:t>
            </a:r>
            <a:r>
              <a:rPr lang="pl-PL" sz="1200" dirty="0" err="1" smtClean="0"/>
              <a:t>GDDKiA</a:t>
            </a:r>
            <a:r>
              <a:rPr lang="pl-PL" sz="1200" dirty="0" smtClean="0"/>
              <a:t>  w Rzeszowie ogłosiła postępowanie przetargowe 14 czerwca </a:t>
            </a:r>
            <a:r>
              <a:rPr lang="pl-PL" sz="1200" dirty="0" err="1" smtClean="0"/>
              <a:t>2013r</a:t>
            </a:r>
            <a:r>
              <a:rPr lang="pl-PL" sz="1200" dirty="0" smtClean="0"/>
              <a:t>.</a:t>
            </a:r>
          </a:p>
          <a:p>
            <a:pPr marL="266700" indent="-266700">
              <a:buNone/>
              <a:defRPr/>
            </a:pPr>
            <a:r>
              <a:rPr lang="pl-PL" sz="1200" dirty="0" smtClean="0"/>
              <a:t>11. Planowany do budowy łącznik pomiędzy węzłem Rzeszów Południe na drodze ekspresowej </a:t>
            </a:r>
            <a:r>
              <a:rPr lang="pl-PL" sz="1200" dirty="0" err="1" smtClean="0"/>
              <a:t>S19</a:t>
            </a:r>
            <a:r>
              <a:rPr lang="pl-PL" sz="1200" dirty="0" smtClean="0"/>
              <a:t> </a:t>
            </a:r>
            <a:br>
              <a:rPr lang="pl-PL" sz="1200" dirty="0" smtClean="0"/>
            </a:br>
            <a:r>
              <a:rPr lang="pl-PL" sz="1200" dirty="0" smtClean="0"/>
              <a:t>z drogą krajową nr 9 II etap współfinansowanie PO </a:t>
            </a:r>
            <a:r>
              <a:rPr lang="pl-PL" sz="1200" dirty="0" err="1" smtClean="0"/>
              <a:t>IiŚ</a:t>
            </a:r>
            <a:r>
              <a:rPr lang="pl-PL" sz="1200" dirty="0" smtClean="0"/>
              <a:t>, w pierwszym etapie wybudowano połączenie drogi krajowej nr </a:t>
            </a:r>
            <a:br>
              <a:rPr lang="pl-PL" sz="1200" dirty="0" smtClean="0"/>
            </a:br>
            <a:r>
              <a:rPr lang="pl-PL" sz="1200" dirty="0" smtClean="0"/>
              <a:t>9 do ulicy Przemysłowej w Rzeszowie ze środków z </a:t>
            </a:r>
            <a:r>
              <a:rPr lang="pl-PL" sz="1200" dirty="0" err="1" smtClean="0"/>
              <a:t>RPO</a:t>
            </a:r>
            <a:r>
              <a:rPr lang="pl-PL" sz="1200" dirty="0" smtClean="0"/>
              <a:t> </a:t>
            </a:r>
            <a:r>
              <a:rPr lang="pl-PL" sz="1200" dirty="0" err="1" smtClean="0"/>
              <a:t>WP</a:t>
            </a:r>
            <a:r>
              <a:rPr lang="pl-PL" sz="1200" dirty="0" smtClean="0"/>
              <a:t> 2007 – 2013</a:t>
            </a:r>
          </a:p>
          <a:p>
            <a:pPr marL="266700" indent="-266700">
              <a:buNone/>
              <a:defRPr/>
            </a:pPr>
            <a:r>
              <a:rPr lang="pl-PL" sz="1200" dirty="0" smtClean="0"/>
              <a:t>12. Linia kolejowa nr 106, przebudowana z </a:t>
            </a:r>
            <a:r>
              <a:rPr lang="pl-PL" sz="1200" dirty="0" err="1" smtClean="0"/>
              <a:t>RPO</a:t>
            </a:r>
            <a:r>
              <a:rPr lang="pl-PL" sz="1200" dirty="0" smtClean="0"/>
              <a:t> </a:t>
            </a:r>
            <a:r>
              <a:rPr lang="pl-PL" sz="1200" dirty="0" err="1" smtClean="0"/>
              <a:t>WP</a:t>
            </a:r>
            <a:r>
              <a:rPr lang="pl-PL" sz="1200" dirty="0" smtClean="0"/>
              <a:t> 2007 – 2013 I etap, odcinek Czudec - Boguchwała ok 10 km do przebudowy z </a:t>
            </a:r>
            <a:r>
              <a:rPr lang="pl-PL" sz="1200" dirty="0" err="1" smtClean="0"/>
              <a:t>RPO</a:t>
            </a:r>
            <a:r>
              <a:rPr lang="pl-PL" sz="1200" dirty="0" smtClean="0"/>
              <a:t> </a:t>
            </a:r>
            <a:r>
              <a:rPr lang="pl-PL" sz="1200" dirty="0" err="1" smtClean="0"/>
              <a:t>WP</a:t>
            </a:r>
            <a:r>
              <a:rPr lang="pl-PL" sz="1200" dirty="0" smtClean="0"/>
              <a:t> 2014 – 2020</a:t>
            </a:r>
          </a:p>
          <a:p>
            <a:pPr marL="266700" indent="-266700">
              <a:buNone/>
              <a:defRPr/>
            </a:pPr>
            <a:r>
              <a:rPr lang="pl-PL" sz="1200" dirty="0" smtClean="0"/>
              <a:t>13. Przebudowany odcinek drogi wojewódzkiej nr 988 ze środków </a:t>
            </a:r>
            <a:r>
              <a:rPr lang="pl-PL" sz="1200" dirty="0" err="1" smtClean="0"/>
              <a:t>ZPORR</a:t>
            </a:r>
            <a:r>
              <a:rPr lang="pl-PL" sz="1200" dirty="0" smtClean="0"/>
              <a:t> i </a:t>
            </a:r>
            <a:r>
              <a:rPr lang="pl-PL" sz="1200" dirty="0" err="1" smtClean="0"/>
              <a:t>PHARE</a:t>
            </a:r>
            <a:endParaRPr lang="pl-PL" sz="1200" dirty="0" smtClean="0"/>
          </a:p>
          <a:p>
            <a:pPr marL="266700" indent="-266700">
              <a:buNone/>
              <a:defRPr/>
            </a:pPr>
            <a:r>
              <a:rPr lang="pl-PL" sz="1200" dirty="0" smtClean="0"/>
              <a:t>14. Podstrefa Mieleckiej Specjalnej Strefy Ekonomicznej w Krośnie</a:t>
            </a:r>
          </a:p>
          <a:p>
            <a:endParaRPr lang="pl-PL" dirty="0"/>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17</a:t>
            </a:fld>
            <a:endParaRPr lang="pl-P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836712"/>
            <a:ext cx="7704856" cy="792088"/>
          </a:xfrm>
        </p:spPr>
        <p:txBody>
          <a:bodyPr/>
          <a:lstStyle/>
          <a:p>
            <a:r>
              <a:rPr lang="pl-PL" altLang="pl-PL" sz="2400" b="1" dirty="0" smtClean="0">
                <a:solidFill>
                  <a:schemeClr val="tx1"/>
                </a:solidFill>
              </a:rPr>
              <a:t>Budowa łączników </a:t>
            </a:r>
            <a:br>
              <a:rPr lang="pl-PL" altLang="pl-PL" sz="2400" b="1" dirty="0" smtClean="0">
                <a:solidFill>
                  <a:schemeClr val="tx1"/>
                </a:solidFill>
              </a:rPr>
            </a:br>
            <a:r>
              <a:rPr lang="pl-PL" altLang="pl-PL" sz="2400" b="1" dirty="0" smtClean="0">
                <a:solidFill>
                  <a:schemeClr val="tx1"/>
                </a:solidFill>
              </a:rPr>
              <a:t>z autostradą </a:t>
            </a:r>
            <a:r>
              <a:rPr lang="pl-PL" altLang="pl-PL" sz="2400" b="1" dirty="0" err="1" smtClean="0">
                <a:solidFill>
                  <a:schemeClr val="tx1"/>
                </a:solidFill>
              </a:rPr>
              <a:t>A4</a:t>
            </a:r>
            <a:r>
              <a:rPr lang="pl-PL" altLang="pl-PL" sz="2400" b="1" dirty="0" smtClean="0">
                <a:solidFill>
                  <a:schemeClr val="tx1"/>
                </a:solidFill>
              </a:rPr>
              <a:t> oraz drogą ekspresową  </a:t>
            </a:r>
            <a:r>
              <a:rPr lang="pl-PL" altLang="pl-PL" sz="2400" b="1" dirty="0" err="1" smtClean="0">
                <a:solidFill>
                  <a:schemeClr val="tx1"/>
                </a:solidFill>
              </a:rPr>
              <a:t>S-19</a:t>
            </a:r>
            <a:r>
              <a:rPr lang="pl-PL" altLang="pl-PL" sz="2400" b="1" dirty="0" smtClean="0">
                <a:solidFill>
                  <a:schemeClr val="tx1"/>
                </a:solidFill>
              </a:rPr>
              <a:t> </a:t>
            </a:r>
            <a:endParaRPr lang="pl-PL" dirty="0"/>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18</a:t>
            </a:fld>
            <a:endParaRPr lang="pl-PL" dirty="0"/>
          </a:p>
        </p:txBody>
      </p:sp>
      <p:pic>
        <p:nvPicPr>
          <p:cNvPr id="5" name="Picture 5" descr="C:\Users\t.burdzy\Desktop\Łączniki.png"/>
          <p:cNvPicPr>
            <a:picLocks noChangeAspect="1" noChangeArrowheads="1"/>
          </p:cNvPicPr>
          <p:nvPr/>
        </p:nvPicPr>
        <p:blipFill>
          <a:blip r:embed="rId2" cstate="print"/>
          <a:srcRect/>
          <a:stretch>
            <a:fillRect/>
          </a:stretch>
        </p:blipFill>
        <p:spPr bwMode="auto">
          <a:xfrm>
            <a:off x="203200" y="1844824"/>
            <a:ext cx="8742099" cy="3168079"/>
          </a:xfrm>
          <a:prstGeom prst="rect">
            <a:avLst/>
          </a:prstGeom>
          <a:noFill/>
          <a:ln w="9525">
            <a:noFill/>
            <a:miter lim="800000"/>
            <a:headEnd/>
            <a:tailEnd/>
          </a:ln>
        </p:spPr>
      </p:pic>
      <p:pic>
        <p:nvPicPr>
          <p:cNvPr id="6" name="Picture 7" descr="C:\Users\t.burdzy\Desktop\legenda łączniki.png"/>
          <p:cNvPicPr>
            <a:picLocks noChangeAspect="1" noChangeArrowheads="1"/>
          </p:cNvPicPr>
          <p:nvPr/>
        </p:nvPicPr>
        <p:blipFill>
          <a:blip r:embed="rId3" cstate="print"/>
          <a:srcRect/>
          <a:stretch>
            <a:fillRect/>
          </a:stretch>
        </p:blipFill>
        <p:spPr bwMode="auto">
          <a:xfrm>
            <a:off x="179512" y="5157192"/>
            <a:ext cx="4104456" cy="1204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smtClean="0"/>
              <a:t>Projekt </a:t>
            </a:r>
            <a:r>
              <a:rPr lang="pl-PL" sz="2800" b="1" dirty="0" err="1" smtClean="0"/>
              <a:t>RPO</a:t>
            </a:r>
            <a:r>
              <a:rPr lang="pl-PL" sz="2800" b="1" dirty="0" smtClean="0"/>
              <a:t> </a:t>
            </a:r>
            <a:r>
              <a:rPr lang="pl-PL" sz="2800" b="1" dirty="0" err="1" smtClean="0"/>
              <a:t>WP</a:t>
            </a:r>
            <a:r>
              <a:rPr lang="pl-PL" sz="2800" b="1" dirty="0" smtClean="0"/>
              <a:t> 2014-2020 został pozytywnie zaopiniowany przez:</a:t>
            </a:r>
            <a:endParaRPr lang="pl-PL" sz="2800" dirty="0"/>
          </a:p>
        </p:txBody>
      </p:sp>
      <p:sp>
        <p:nvSpPr>
          <p:cNvPr id="3" name="Symbol zastępczy zawartości 2"/>
          <p:cNvSpPr>
            <a:spLocks noGrp="1"/>
          </p:cNvSpPr>
          <p:nvPr>
            <p:ph idx="1"/>
          </p:nvPr>
        </p:nvSpPr>
        <p:spPr/>
        <p:txBody>
          <a:bodyPr/>
          <a:lstStyle/>
          <a:p>
            <a:pPr marL="269875" indent="-269875">
              <a:buFont typeface="Wingdings" pitchFamily="2" charset="2"/>
              <a:buChar char="q"/>
              <a:defRPr/>
            </a:pPr>
            <a:r>
              <a:rPr lang="pl-PL" sz="1800" dirty="0" smtClean="0">
                <a:cs typeface="Arial" charset="0"/>
              </a:rPr>
              <a:t>Podkarpackiego Państwowego Wojewódzkiego Inspektora Sanitarnego pismem z dnia 13 lutego 2014 r.,</a:t>
            </a:r>
          </a:p>
          <a:p>
            <a:pPr marL="269875" indent="-269875">
              <a:buFont typeface="Wingdings" pitchFamily="2" charset="2"/>
              <a:buChar char="q"/>
              <a:defRPr/>
            </a:pPr>
            <a:r>
              <a:rPr lang="pl-PL" sz="1800" dirty="0" smtClean="0">
                <a:cs typeface="Arial" charset="0"/>
              </a:rPr>
              <a:t>Zespół ds. Infrastruktury, Rozwoju Lokalnego, Polityki Regionalnej </a:t>
            </a:r>
            <a:br>
              <a:rPr lang="pl-PL" sz="1800" dirty="0" smtClean="0">
                <a:cs typeface="Arial" charset="0"/>
              </a:rPr>
            </a:br>
            <a:r>
              <a:rPr lang="pl-PL" sz="1800" dirty="0" smtClean="0">
                <a:cs typeface="Arial" charset="0"/>
              </a:rPr>
              <a:t>i Środowiska Komisji Wspólnej Rządu i Samorządu Terytorialnego w dniu 19 lutego 2014 r., </a:t>
            </a:r>
          </a:p>
          <a:p>
            <a:pPr marL="269875" indent="-269875">
              <a:buFont typeface="Wingdings" pitchFamily="2" charset="2"/>
              <a:buChar char="q"/>
              <a:defRPr/>
            </a:pPr>
            <a:r>
              <a:rPr lang="pl-PL" sz="1800" dirty="0" smtClean="0">
                <a:cs typeface="Arial" charset="0"/>
              </a:rPr>
              <a:t>Radę Działalności Pożytku Publicznego Województwa Podkarpackiego w dniu 25 lutego 2014 r.,</a:t>
            </a:r>
          </a:p>
          <a:p>
            <a:pPr marL="269875" indent="-269875">
              <a:buFont typeface="Wingdings" pitchFamily="2" charset="2"/>
              <a:buChar char="q"/>
              <a:defRPr/>
            </a:pPr>
            <a:r>
              <a:rPr lang="pl-PL" sz="1800" dirty="0" smtClean="0">
                <a:cs typeface="Arial" charset="0"/>
              </a:rPr>
              <a:t>Komisję Wspólną Rządu i Samorządu Terytorialnego w dniu 26 lutego 2014 r.</a:t>
            </a:r>
          </a:p>
          <a:p>
            <a:pPr marL="269875" indent="-269875">
              <a:buFont typeface="Wingdings" pitchFamily="2" charset="2"/>
              <a:buChar char="q"/>
              <a:defRPr/>
            </a:pPr>
            <a:r>
              <a:rPr lang="pl-PL" sz="1800" dirty="0" smtClean="0">
                <a:cs typeface="Arial" charset="0"/>
              </a:rPr>
              <a:t>Międzyresortowy Zespół ds. Programowania i Wdrażania Funduszy Strukturalnych i Funduszu Spójności </a:t>
            </a:r>
            <a:r>
              <a:rPr lang="pl-PL" sz="1800" dirty="0" err="1" smtClean="0">
                <a:cs typeface="Arial" charset="0"/>
              </a:rPr>
              <a:t>UE</a:t>
            </a:r>
            <a:r>
              <a:rPr lang="pl-PL" sz="1800" dirty="0" smtClean="0">
                <a:cs typeface="Arial" charset="0"/>
              </a:rPr>
              <a:t> w dniu 20 marca 2014 r.</a:t>
            </a:r>
          </a:p>
          <a:p>
            <a:pPr marL="269875" indent="-269875">
              <a:buFont typeface="Wingdings" pitchFamily="2" charset="2"/>
              <a:buChar char="q"/>
              <a:defRPr/>
            </a:pPr>
            <a:r>
              <a:rPr lang="pl-PL" sz="1800" dirty="0" smtClean="0">
                <a:cs typeface="Arial" charset="0"/>
              </a:rPr>
              <a:t>Ministerstwo Infrastruktury i Rozwoju w dniu 8 kwietnia 2014 r.</a:t>
            </a:r>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19</a:t>
            </a:fld>
            <a:endParaRPr 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0"/>
            <a:r>
              <a:rPr lang="pl-PL" sz="4000" b="1" dirty="0" smtClean="0">
                <a:solidFill>
                  <a:schemeClr val="tx1"/>
                </a:solidFill>
              </a:rPr>
              <a:t>Plan prezentacji</a:t>
            </a:r>
            <a:endParaRPr lang="pl-PL" dirty="0">
              <a:solidFill>
                <a:schemeClr val="tx1"/>
              </a:solidFill>
            </a:endParaRPr>
          </a:p>
        </p:txBody>
      </p:sp>
      <p:sp>
        <p:nvSpPr>
          <p:cNvPr id="3" name="Symbol zastępczy zawartości 2"/>
          <p:cNvSpPr>
            <a:spLocks noGrp="1"/>
          </p:cNvSpPr>
          <p:nvPr>
            <p:ph idx="1"/>
          </p:nvPr>
        </p:nvSpPr>
        <p:spPr>
          <a:xfrm>
            <a:off x="755576" y="2060849"/>
            <a:ext cx="7725419" cy="3528392"/>
          </a:xfrm>
        </p:spPr>
        <p:txBody>
          <a:bodyPr/>
          <a:lstStyle/>
          <a:p>
            <a:pPr marL="457200" lvl="0" indent="-457200" defTabSz="914400">
              <a:lnSpc>
                <a:spcPct val="150000"/>
              </a:lnSpc>
              <a:buAutoNum type="arabicPeriod"/>
              <a:defRPr/>
            </a:pPr>
            <a:r>
              <a:rPr lang="pl-PL" sz="2000" b="1" dirty="0" smtClean="0">
                <a:solidFill>
                  <a:schemeClr val="tx1"/>
                </a:solidFill>
              </a:rPr>
              <a:t>RPO WP na lata 2014 – 2020 – najważniejsze informacje </a:t>
            </a:r>
          </a:p>
          <a:p>
            <a:pPr marL="457200" indent="-457200" defTabSz="914400">
              <a:lnSpc>
                <a:spcPct val="150000"/>
              </a:lnSpc>
              <a:buFontTx/>
              <a:buAutoNum type="arabicPeriod"/>
              <a:defRPr/>
            </a:pPr>
            <a:r>
              <a:rPr lang="pl-PL" sz="2000" b="1" dirty="0" smtClean="0">
                <a:solidFill>
                  <a:schemeClr val="tx1"/>
                </a:solidFill>
              </a:rPr>
              <a:t>Inteligentne specjalizacje</a:t>
            </a:r>
            <a:r>
              <a:rPr lang="pl-PL" sz="2000" b="1" dirty="0" smtClean="0">
                <a:solidFill>
                  <a:schemeClr val="tx1"/>
                </a:solidFill>
              </a:rPr>
              <a:t>/ projekty </a:t>
            </a:r>
            <a:r>
              <a:rPr lang="pl-PL" sz="2000" b="1" dirty="0" smtClean="0">
                <a:solidFill>
                  <a:schemeClr val="tx1"/>
                </a:solidFill>
              </a:rPr>
              <a:t>edukacyjne</a:t>
            </a:r>
          </a:p>
          <a:p>
            <a:pPr marL="457200" lvl="0" indent="-457200" defTabSz="914400">
              <a:lnSpc>
                <a:spcPct val="150000"/>
              </a:lnSpc>
              <a:buAutoNum type="arabicPeriod"/>
              <a:defRPr/>
            </a:pPr>
            <a:r>
              <a:rPr lang="pl-PL" sz="2000" b="1" dirty="0" smtClean="0">
                <a:solidFill>
                  <a:schemeClr val="tx1"/>
                </a:solidFill>
              </a:rPr>
              <a:t>Przedsięwzięcia priorytetowe w zakresie infrastruktury komunikacyjnej</a:t>
            </a:r>
          </a:p>
          <a:p>
            <a:pPr marL="457200" lvl="0" indent="-457200" defTabSz="914400">
              <a:lnSpc>
                <a:spcPct val="150000"/>
              </a:lnSpc>
              <a:buAutoNum type="arabicPeriod"/>
              <a:defRPr/>
            </a:pPr>
            <a:r>
              <a:rPr lang="pl-PL" sz="2000" b="1" dirty="0" smtClean="0">
                <a:solidFill>
                  <a:schemeClr val="tx1"/>
                </a:solidFill>
              </a:rPr>
              <a:t>Harmonogram dalszych prac nad RPO </a:t>
            </a:r>
            <a:r>
              <a:rPr lang="pl-PL" sz="2000" b="1" dirty="0" smtClean="0">
                <a:solidFill>
                  <a:schemeClr val="tx1"/>
                </a:solidFill>
              </a:rPr>
              <a:t>WP– </a:t>
            </a:r>
            <a:r>
              <a:rPr lang="pl-PL" sz="2000" b="1" dirty="0" smtClean="0">
                <a:solidFill>
                  <a:schemeClr val="tx1"/>
                </a:solidFill>
              </a:rPr>
              <a:t>negocjacje z KE</a:t>
            </a:r>
          </a:p>
          <a:p>
            <a:pPr marL="0" lvl="0" indent="0" defTabSz="914400">
              <a:lnSpc>
                <a:spcPct val="150000"/>
              </a:lnSpc>
              <a:buNone/>
              <a:defRPr/>
            </a:pPr>
            <a:endParaRPr lang="pl-PL" sz="2000" b="1" dirty="0" smtClean="0">
              <a:solidFill>
                <a:schemeClr val="tx1"/>
              </a:solidFill>
            </a:endParaRPr>
          </a:p>
          <a:p>
            <a:endParaRPr lang="pl-PL" dirty="0"/>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2</a:t>
            </a:fld>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764704"/>
            <a:ext cx="7704856" cy="770260"/>
          </a:xfrm>
        </p:spPr>
        <p:txBody>
          <a:bodyPr/>
          <a:lstStyle/>
          <a:p>
            <a:r>
              <a:rPr lang="pl-PL" altLang="pl-PL" sz="2800" b="1" dirty="0" smtClean="0">
                <a:solidFill>
                  <a:schemeClr val="tx1"/>
                </a:solidFill>
                <a:cs typeface="Arial" charset="0"/>
              </a:rPr>
              <a:t>Negocjacje dokumentów na lata 2014-2020</a:t>
            </a:r>
            <a:endParaRPr lang="pl-PL" sz="2800" dirty="0">
              <a:solidFill>
                <a:schemeClr val="tx1"/>
              </a:solidFill>
            </a:endParaRPr>
          </a:p>
        </p:txBody>
      </p:sp>
      <p:sp>
        <p:nvSpPr>
          <p:cNvPr id="3" name="Symbol zastępczy zawartości 2"/>
          <p:cNvSpPr>
            <a:spLocks noGrp="1"/>
          </p:cNvSpPr>
          <p:nvPr>
            <p:ph idx="1"/>
          </p:nvPr>
        </p:nvSpPr>
        <p:spPr>
          <a:xfrm>
            <a:off x="251520" y="1628800"/>
            <a:ext cx="8712968" cy="4608512"/>
          </a:xfrm>
        </p:spPr>
        <p:txBody>
          <a:bodyPr/>
          <a:lstStyle/>
          <a:p>
            <a:pPr algn="just" eaLnBrk="1" hangingPunct="1">
              <a:spcAft>
                <a:spcPts val="600"/>
              </a:spcAft>
              <a:buFont typeface="Wingdings" pitchFamily="2" charset="2"/>
              <a:buChar char="q"/>
              <a:defRPr/>
            </a:pPr>
            <a:r>
              <a:rPr lang="pl-PL" altLang="pl-PL" sz="1700" b="1" dirty="0" smtClean="0">
                <a:cs typeface="Arial" charset="0"/>
              </a:rPr>
              <a:t>Umowa Partnerstwa:</a:t>
            </a:r>
          </a:p>
          <a:p>
            <a:pPr lvl="1" algn="just" eaLnBrk="1" hangingPunct="1">
              <a:spcAft>
                <a:spcPts val="600"/>
              </a:spcAft>
              <a:buFont typeface="Wingdings" pitchFamily="2" charset="2"/>
              <a:buChar char="v"/>
              <a:defRPr/>
            </a:pPr>
            <a:r>
              <a:rPr lang="pl-PL" altLang="pl-PL" sz="1700" dirty="0" smtClean="0">
                <a:cs typeface="Arial" charset="0"/>
              </a:rPr>
              <a:t>5 marca 2014 -  oficjalna inauguracja negocjacji w Brukseli i przekazanie uwag Komisji Europejskiej do Umowy Partnerstwa,</a:t>
            </a:r>
          </a:p>
          <a:p>
            <a:pPr lvl="1" algn="just" eaLnBrk="1" hangingPunct="1">
              <a:spcAft>
                <a:spcPts val="600"/>
              </a:spcAft>
              <a:buFont typeface="Wingdings" pitchFamily="2" charset="2"/>
              <a:buChar char="v"/>
              <a:defRPr/>
            </a:pPr>
            <a:r>
              <a:rPr lang="pl-PL" altLang="pl-PL" sz="1700" dirty="0" smtClean="0">
                <a:cs typeface="Arial" charset="0"/>
              </a:rPr>
              <a:t>17-21 marca 2014 r. -  I runda negocjacji, Warszawa, </a:t>
            </a:r>
          </a:p>
          <a:p>
            <a:pPr lvl="1" algn="just" eaLnBrk="1" hangingPunct="1">
              <a:spcAft>
                <a:spcPts val="600"/>
              </a:spcAft>
              <a:buFont typeface="Wingdings" pitchFamily="2" charset="2"/>
              <a:buChar char="v"/>
              <a:defRPr/>
            </a:pPr>
            <a:r>
              <a:rPr lang="pl-PL" altLang="pl-PL" sz="1700" dirty="0" smtClean="0">
                <a:cs typeface="Arial" charset="0"/>
              </a:rPr>
              <a:t>7-10 kwietnia 2014 r. - II runda negocjacji, Bruksela,</a:t>
            </a:r>
          </a:p>
          <a:p>
            <a:pPr lvl="1" algn="just" eaLnBrk="1" hangingPunct="1">
              <a:spcAft>
                <a:spcPts val="600"/>
              </a:spcAft>
              <a:buFont typeface="Wingdings" pitchFamily="2" charset="2"/>
              <a:buChar char="v"/>
              <a:defRPr/>
            </a:pPr>
            <a:r>
              <a:rPr lang="pl-PL" altLang="pl-PL" sz="1700" dirty="0" smtClean="0">
                <a:cs typeface="Arial" charset="0"/>
              </a:rPr>
              <a:t>10-30 kwietnia 2014 r. – dodatkowe uzgodnienia z </a:t>
            </a:r>
            <a:r>
              <a:rPr lang="pl-PL" altLang="pl-PL" sz="1700" dirty="0" err="1" smtClean="0">
                <a:cs typeface="Arial" charset="0"/>
              </a:rPr>
              <a:t>KE</a:t>
            </a:r>
            <a:r>
              <a:rPr lang="pl-PL" altLang="pl-PL" sz="1700" dirty="0" smtClean="0">
                <a:cs typeface="Arial" charset="0"/>
              </a:rPr>
              <a:t>,</a:t>
            </a:r>
          </a:p>
          <a:p>
            <a:pPr lvl="1" algn="just" eaLnBrk="1" hangingPunct="1">
              <a:spcAft>
                <a:spcPts val="600"/>
              </a:spcAft>
              <a:buFont typeface="Wingdings" pitchFamily="2" charset="2"/>
              <a:buChar char="v"/>
              <a:defRPr/>
            </a:pPr>
            <a:r>
              <a:rPr lang="pl-PL" altLang="pl-PL" sz="1700" dirty="0" smtClean="0">
                <a:cs typeface="Arial" charset="0"/>
              </a:rPr>
              <a:t>5 maja – przekazanie ostatecznego projektu </a:t>
            </a:r>
            <a:r>
              <a:rPr lang="pl-PL" altLang="pl-PL" sz="1700" dirty="0" err="1" smtClean="0">
                <a:cs typeface="Arial" charset="0"/>
              </a:rPr>
              <a:t>UP</a:t>
            </a:r>
            <a:r>
              <a:rPr lang="pl-PL" altLang="pl-PL" sz="1700" dirty="0" smtClean="0">
                <a:cs typeface="Arial" charset="0"/>
              </a:rPr>
              <a:t> przez system </a:t>
            </a:r>
            <a:r>
              <a:rPr lang="pl-PL" altLang="pl-PL" sz="1700" dirty="0" err="1" smtClean="0">
                <a:cs typeface="Arial" charset="0"/>
              </a:rPr>
              <a:t>SFC</a:t>
            </a:r>
            <a:r>
              <a:rPr lang="pl-PL" altLang="pl-PL" sz="1700" dirty="0" smtClean="0">
                <a:cs typeface="Arial" charset="0"/>
              </a:rPr>
              <a:t>.</a:t>
            </a:r>
          </a:p>
          <a:p>
            <a:pPr algn="just" eaLnBrk="1" hangingPunct="1">
              <a:spcAft>
                <a:spcPts val="600"/>
              </a:spcAft>
              <a:buFont typeface="Wingdings" pitchFamily="2" charset="2"/>
              <a:buChar char="q"/>
              <a:defRPr/>
            </a:pPr>
            <a:r>
              <a:rPr lang="pl-PL" altLang="pl-PL" sz="1700" b="1" dirty="0" smtClean="0">
                <a:cs typeface="Arial" charset="0"/>
              </a:rPr>
              <a:t>Programy krajowe:</a:t>
            </a:r>
          </a:p>
          <a:p>
            <a:pPr lvl="1" algn="just" eaLnBrk="1" hangingPunct="1">
              <a:spcAft>
                <a:spcPts val="600"/>
              </a:spcAft>
              <a:buFont typeface="Wingdings" panose="05000000000000000000" pitchFamily="2" charset="2"/>
              <a:buChar char="v"/>
              <a:defRPr/>
            </a:pPr>
            <a:r>
              <a:rPr lang="pl-PL" altLang="pl-PL" sz="1700" dirty="0" smtClean="0">
                <a:cs typeface="Arial" charset="0"/>
              </a:rPr>
              <a:t>Marzec 2014 r. – oficjalne przekazanie projektów przez </a:t>
            </a:r>
            <a:r>
              <a:rPr lang="pl-PL" altLang="pl-PL" sz="1700" dirty="0" err="1" smtClean="0">
                <a:cs typeface="Arial" charset="0"/>
              </a:rPr>
              <a:t>SFC</a:t>
            </a:r>
            <a:r>
              <a:rPr lang="pl-PL" altLang="pl-PL" sz="1700" dirty="0" smtClean="0">
                <a:cs typeface="Arial" charset="0"/>
              </a:rPr>
              <a:t>,</a:t>
            </a:r>
          </a:p>
          <a:p>
            <a:pPr lvl="1" algn="just" eaLnBrk="1" hangingPunct="1">
              <a:spcAft>
                <a:spcPts val="600"/>
              </a:spcAft>
              <a:buFont typeface="Wingdings" panose="05000000000000000000" pitchFamily="2" charset="2"/>
              <a:buChar char="v"/>
              <a:defRPr/>
            </a:pPr>
            <a:r>
              <a:rPr lang="pl-PL" altLang="pl-PL" sz="1700" dirty="0" smtClean="0">
                <a:cs typeface="Arial" charset="0"/>
              </a:rPr>
              <a:t>Uwagi </a:t>
            </a:r>
            <a:r>
              <a:rPr lang="pl-PL" altLang="pl-PL" sz="1700" dirty="0" err="1" smtClean="0">
                <a:cs typeface="Arial" charset="0"/>
              </a:rPr>
              <a:t>KE</a:t>
            </a:r>
            <a:r>
              <a:rPr lang="pl-PL" altLang="pl-PL" sz="1700" dirty="0" smtClean="0">
                <a:cs typeface="Arial" charset="0"/>
              </a:rPr>
              <a:t> – sukcesywnie</a:t>
            </a:r>
          </a:p>
          <a:p>
            <a:pPr lvl="1" algn="just" eaLnBrk="1" hangingPunct="1">
              <a:spcAft>
                <a:spcPts val="600"/>
              </a:spcAft>
              <a:buFont typeface="Wingdings" panose="05000000000000000000" pitchFamily="2" charset="2"/>
              <a:buChar char="v"/>
              <a:defRPr/>
            </a:pPr>
            <a:r>
              <a:rPr lang="pl-PL" altLang="pl-PL" sz="1700" dirty="0" smtClean="0">
                <a:cs typeface="Arial" charset="0"/>
              </a:rPr>
              <a:t>Przewidywane zakończenie negocjacji – lipiec 2014 r.</a:t>
            </a:r>
          </a:p>
          <a:p>
            <a:pPr marL="0" indent="0" algn="just" eaLnBrk="1" hangingPunct="1">
              <a:spcAft>
                <a:spcPts val="600"/>
              </a:spcAft>
              <a:buFont typeface="Wingdings" pitchFamily="2" charset="2"/>
              <a:buChar char="q"/>
              <a:defRPr/>
            </a:pPr>
            <a:r>
              <a:rPr lang="pl-PL" altLang="pl-PL" sz="1700" dirty="0" smtClean="0">
                <a:cs typeface="Arial" charset="0"/>
              </a:rPr>
              <a:t>  </a:t>
            </a:r>
            <a:r>
              <a:rPr lang="pl-PL" altLang="pl-PL" sz="1700" b="1" dirty="0" smtClean="0">
                <a:cs typeface="Arial" charset="0"/>
              </a:rPr>
              <a:t>Programy regionalne</a:t>
            </a:r>
          </a:p>
          <a:p>
            <a:pPr lvl="1" algn="just" eaLnBrk="1" hangingPunct="1">
              <a:spcAft>
                <a:spcPts val="600"/>
              </a:spcAft>
              <a:buFont typeface="Wingdings" panose="05000000000000000000" pitchFamily="2" charset="2"/>
              <a:buChar char="v"/>
              <a:defRPr/>
            </a:pPr>
            <a:r>
              <a:rPr lang="pl-PL" altLang="pl-PL" sz="1700" dirty="0" smtClean="0">
                <a:cs typeface="Arial" charset="0"/>
              </a:rPr>
              <a:t>10/11 kwietnia – projekty przekazane </a:t>
            </a:r>
            <a:r>
              <a:rPr lang="pl-PL" altLang="pl-PL" sz="1700" dirty="0" err="1" smtClean="0">
                <a:cs typeface="Arial" charset="0"/>
              </a:rPr>
              <a:t>KE</a:t>
            </a:r>
            <a:endParaRPr lang="pl-PL" altLang="pl-PL" sz="1700" dirty="0" smtClean="0">
              <a:cs typeface="Arial" charset="0"/>
            </a:endParaRPr>
          </a:p>
          <a:p>
            <a:pPr lvl="1" algn="just" eaLnBrk="1" hangingPunct="1">
              <a:spcAft>
                <a:spcPts val="600"/>
              </a:spcAft>
              <a:buFont typeface="Wingdings" panose="05000000000000000000" pitchFamily="2" charset="2"/>
              <a:buChar char="v"/>
              <a:defRPr/>
            </a:pPr>
            <a:r>
              <a:rPr lang="pl-PL" altLang="pl-PL" sz="1700" dirty="0" smtClean="0">
                <a:cs typeface="Arial" charset="0"/>
              </a:rPr>
              <a:t>Uwagi </a:t>
            </a:r>
            <a:r>
              <a:rPr lang="pl-PL" altLang="pl-PL" sz="1700" dirty="0" err="1" smtClean="0">
                <a:cs typeface="Arial" charset="0"/>
              </a:rPr>
              <a:t>KE</a:t>
            </a:r>
            <a:r>
              <a:rPr lang="pl-PL" altLang="pl-PL" sz="1700" dirty="0" smtClean="0">
                <a:cs typeface="Arial" charset="0"/>
              </a:rPr>
              <a:t> – najpóźniej w ciągu 3 miesięcy od otrzymania programów</a:t>
            </a:r>
          </a:p>
          <a:p>
            <a:pPr lvl="1" algn="just" eaLnBrk="1" hangingPunct="1">
              <a:spcAft>
                <a:spcPts val="600"/>
              </a:spcAft>
              <a:buFont typeface="Wingdings" panose="05000000000000000000" pitchFamily="2" charset="2"/>
              <a:buChar char="v"/>
              <a:defRPr/>
            </a:pPr>
            <a:r>
              <a:rPr lang="pl-PL" altLang="pl-PL" sz="1700" dirty="0" smtClean="0">
                <a:cs typeface="Arial" charset="0"/>
              </a:rPr>
              <a:t>Konieczność dostosowania projektów do ostatecznej wersji </a:t>
            </a:r>
            <a:r>
              <a:rPr lang="pl-PL" altLang="pl-PL" sz="1700" dirty="0" err="1" smtClean="0">
                <a:cs typeface="Arial" charset="0"/>
              </a:rPr>
              <a:t>UP</a:t>
            </a:r>
            <a:r>
              <a:rPr lang="pl-PL" altLang="pl-PL" sz="1700" dirty="0" smtClean="0">
                <a:cs typeface="Arial" charset="0"/>
              </a:rPr>
              <a:t>,</a:t>
            </a:r>
          </a:p>
          <a:p>
            <a:pPr lvl="1" algn="just" eaLnBrk="1" hangingPunct="1">
              <a:spcAft>
                <a:spcPts val="600"/>
              </a:spcAft>
              <a:buFont typeface="Wingdings" panose="05000000000000000000" pitchFamily="2" charset="2"/>
              <a:buChar char="v"/>
              <a:defRPr/>
            </a:pPr>
            <a:r>
              <a:rPr lang="pl-PL" altLang="pl-PL" sz="1700" dirty="0" smtClean="0">
                <a:cs typeface="Arial" charset="0"/>
              </a:rPr>
              <a:t>Przewidywane zakończenie negocjacji – październik/listopad 2014</a:t>
            </a:r>
          </a:p>
          <a:p>
            <a:endParaRPr lang="pl-PL" dirty="0"/>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20</a:t>
            </a:fld>
            <a:endParaRPr lang="pl-P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836712"/>
            <a:ext cx="7704856" cy="986284"/>
          </a:xfrm>
        </p:spPr>
        <p:txBody>
          <a:bodyPr/>
          <a:lstStyle/>
          <a:p>
            <a:r>
              <a:rPr lang="pl-PL" altLang="pl-PL" sz="2800" b="1" dirty="0" smtClean="0">
                <a:solidFill>
                  <a:schemeClr val="tx1"/>
                </a:solidFill>
                <a:cs typeface="Arial" charset="0"/>
              </a:rPr>
              <a:t>Harmonogram dalszych prac nad </a:t>
            </a:r>
            <a:br>
              <a:rPr lang="pl-PL" altLang="pl-PL" sz="2800" b="1" dirty="0" smtClean="0">
                <a:solidFill>
                  <a:schemeClr val="tx1"/>
                </a:solidFill>
                <a:cs typeface="Arial" charset="0"/>
              </a:rPr>
            </a:br>
            <a:r>
              <a:rPr lang="pl-PL" altLang="pl-PL" sz="2800" b="1" dirty="0" err="1" smtClean="0">
                <a:solidFill>
                  <a:schemeClr val="tx1"/>
                </a:solidFill>
                <a:cs typeface="Arial" charset="0"/>
              </a:rPr>
              <a:t>RPO</a:t>
            </a:r>
            <a:r>
              <a:rPr lang="pl-PL" altLang="pl-PL" sz="2800" b="1" dirty="0" smtClean="0">
                <a:solidFill>
                  <a:schemeClr val="tx1"/>
                </a:solidFill>
                <a:cs typeface="Arial" charset="0"/>
              </a:rPr>
              <a:t> </a:t>
            </a:r>
            <a:r>
              <a:rPr lang="pl-PL" altLang="pl-PL" sz="2800" b="1" dirty="0" err="1" smtClean="0">
                <a:solidFill>
                  <a:schemeClr val="tx1"/>
                </a:solidFill>
                <a:cs typeface="Arial" charset="0"/>
              </a:rPr>
              <a:t>WP</a:t>
            </a:r>
            <a:r>
              <a:rPr lang="pl-PL" altLang="pl-PL" sz="2800" b="1" dirty="0" smtClean="0">
                <a:solidFill>
                  <a:schemeClr val="tx1"/>
                </a:solidFill>
                <a:cs typeface="Arial" charset="0"/>
              </a:rPr>
              <a:t> 2014-202</a:t>
            </a:r>
            <a:endParaRPr lang="pl-PL" sz="2800" dirty="0">
              <a:solidFill>
                <a:schemeClr val="tx1"/>
              </a:solidFill>
            </a:endParaRPr>
          </a:p>
        </p:txBody>
      </p:sp>
      <p:sp>
        <p:nvSpPr>
          <p:cNvPr id="3" name="Symbol zastępczy zawartości 2"/>
          <p:cNvSpPr>
            <a:spLocks noGrp="1"/>
          </p:cNvSpPr>
          <p:nvPr>
            <p:ph idx="1"/>
          </p:nvPr>
        </p:nvSpPr>
        <p:spPr>
          <a:xfrm>
            <a:off x="323528" y="1916832"/>
            <a:ext cx="8640960" cy="4608512"/>
          </a:xfrm>
        </p:spPr>
        <p:txBody>
          <a:bodyPr/>
          <a:lstStyle/>
          <a:p>
            <a:pPr algn="just" eaLnBrk="1" hangingPunct="1">
              <a:spcAft>
                <a:spcPts val="0"/>
              </a:spcAft>
              <a:buFont typeface="Wingdings" pitchFamily="2" charset="2"/>
              <a:buChar char="q"/>
              <a:defRPr/>
            </a:pPr>
            <a:r>
              <a:rPr lang="pl-PL" sz="1700" u="sng" dirty="0" smtClean="0"/>
              <a:t>Przesłanie do </a:t>
            </a:r>
            <a:r>
              <a:rPr lang="pl-PL" sz="1700" u="sng" dirty="0" err="1" smtClean="0"/>
              <a:t>KE</a:t>
            </a:r>
            <a:r>
              <a:rPr lang="pl-PL" sz="1700" u="sng" dirty="0" smtClean="0"/>
              <a:t> projektu </a:t>
            </a:r>
            <a:r>
              <a:rPr lang="pl-PL" sz="1700" u="sng" dirty="0" err="1" smtClean="0"/>
              <a:t>RPO</a:t>
            </a:r>
            <a:r>
              <a:rPr lang="pl-PL" sz="1700" u="sng" dirty="0" smtClean="0"/>
              <a:t> </a:t>
            </a:r>
            <a:r>
              <a:rPr lang="pl-PL" sz="1700" u="sng" dirty="0" err="1" smtClean="0"/>
              <a:t>WP</a:t>
            </a:r>
            <a:r>
              <a:rPr lang="pl-PL" sz="1700" u="sng" dirty="0" smtClean="0"/>
              <a:t> 2014-2020</a:t>
            </a:r>
            <a:r>
              <a:rPr lang="pl-PL" sz="1700" dirty="0" smtClean="0"/>
              <a:t> (wersja z 9 kwietnia 2014 r.) </a:t>
            </a:r>
            <a:br>
              <a:rPr lang="pl-PL" sz="1700" dirty="0" smtClean="0"/>
            </a:br>
            <a:r>
              <a:rPr lang="pl-PL" sz="1700" dirty="0" smtClean="0"/>
              <a:t>za pośrednictwem systemu informatycznego </a:t>
            </a:r>
            <a:r>
              <a:rPr lang="pl-PL" sz="1700" dirty="0" err="1" smtClean="0"/>
              <a:t>SFC</a:t>
            </a:r>
            <a:r>
              <a:rPr lang="pl-PL" sz="1700" dirty="0" smtClean="0"/>
              <a:t> – </a:t>
            </a:r>
            <a:r>
              <a:rPr lang="pl-PL" sz="1700" b="1" dirty="0" smtClean="0"/>
              <a:t>10 kwietnia 2014 r.</a:t>
            </a:r>
            <a:endParaRPr lang="pl-PL" sz="1700" u="sng" dirty="0" smtClean="0"/>
          </a:p>
          <a:p>
            <a:pPr algn="just" eaLnBrk="1" hangingPunct="1">
              <a:spcAft>
                <a:spcPts val="0"/>
              </a:spcAft>
              <a:buFont typeface="Wingdings" pitchFamily="2" charset="2"/>
              <a:buChar char="q"/>
              <a:defRPr/>
            </a:pPr>
            <a:r>
              <a:rPr lang="pl-PL" sz="1700" u="sng" dirty="0" smtClean="0"/>
              <a:t>Negocjacje projektu </a:t>
            </a:r>
            <a:r>
              <a:rPr lang="pl-PL" sz="1700" u="sng" dirty="0" err="1" smtClean="0"/>
              <a:t>RPO</a:t>
            </a:r>
            <a:r>
              <a:rPr lang="pl-PL" sz="1700" u="sng" dirty="0" smtClean="0"/>
              <a:t> </a:t>
            </a:r>
            <a:r>
              <a:rPr lang="pl-PL" sz="1700" u="sng" dirty="0" err="1" smtClean="0"/>
              <a:t>WP</a:t>
            </a:r>
            <a:r>
              <a:rPr lang="pl-PL" sz="1700" u="sng" dirty="0" smtClean="0"/>
              <a:t> 2014-2020 z Komisją Europejską</a:t>
            </a:r>
            <a:r>
              <a:rPr lang="pl-PL" sz="1700" dirty="0" smtClean="0"/>
              <a:t> – </a:t>
            </a:r>
            <a:r>
              <a:rPr lang="pl-PL" sz="1700" b="1" dirty="0" smtClean="0"/>
              <a:t>II – IV kwartał </a:t>
            </a:r>
            <a:r>
              <a:rPr lang="pl-PL" sz="1700" b="1" dirty="0" err="1" smtClean="0"/>
              <a:t>2014r</a:t>
            </a:r>
            <a:r>
              <a:rPr lang="pl-PL" sz="1700" b="1" dirty="0" smtClean="0"/>
              <a:t>.</a:t>
            </a:r>
          </a:p>
          <a:p>
            <a:pPr marL="538163" lvl="1" indent="-268288" algn="just" eaLnBrk="1" hangingPunct="1">
              <a:spcAft>
                <a:spcPts val="0"/>
              </a:spcAft>
              <a:buNone/>
              <a:defRPr/>
            </a:pPr>
            <a:r>
              <a:rPr lang="pl-PL" altLang="pl-PL" sz="1700" dirty="0" smtClean="0">
                <a:cs typeface="Arial" charset="0"/>
              </a:rPr>
              <a:t> Zgodnie z art. 29 </a:t>
            </a:r>
            <a:r>
              <a:rPr lang="pl-PL" sz="1700" dirty="0" smtClean="0"/>
              <a:t>ROZPORZĄDZENIA PARLAMENTU EUROPEJSKIEGO </a:t>
            </a:r>
            <a:br>
              <a:rPr lang="pl-PL" sz="1700" dirty="0" smtClean="0"/>
            </a:br>
            <a:r>
              <a:rPr lang="pl-PL" sz="1700" dirty="0" smtClean="0"/>
              <a:t>I RADY (</a:t>
            </a:r>
            <a:r>
              <a:rPr lang="pl-PL" sz="1700" dirty="0" err="1" smtClean="0"/>
              <a:t>UE</a:t>
            </a:r>
            <a:r>
              <a:rPr lang="pl-PL" sz="1700" dirty="0" smtClean="0"/>
              <a:t>) NR 1303/2013 z dnia 17 grudnia 2013 r.: </a:t>
            </a:r>
          </a:p>
          <a:p>
            <a:pPr lvl="1" algn="just" eaLnBrk="1" hangingPunct="1">
              <a:spcAft>
                <a:spcPts val="0"/>
              </a:spcAft>
              <a:buFont typeface="Wingdings" panose="05000000000000000000" pitchFamily="2" charset="2"/>
              <a:buChar char="v"/>
              <a:defRPr/>
            </a:pPr>
            <a:r>
              <a:rPr lang="pl-PL" altLang="pl-PL" sz="1700" dirty="0" smtClean="0">
                <a:cs typeface="Arial" charset="0"/>
              </a:rPr>
              <a:t>Komisja przedstawia swoje uwagi w ciągu trzech miesięcy od daty przedłożenia Programu. Państwa członkowskie dostarczają Komisji wszystkich niezbędnych dodatkowych informacji oraz, w stosownych przypadkach, wprowadzają zmiany w projekcie Programu,</a:t>
            </a:r>
          </a:p>
          <a:p>
            <a:pPr lvl="1" algn="just" eaLnBrk="1" hangingPunct="1">
              <a:spcAft>
                <a:spcPts val="0"/>
              </a:spcAft>
              <a:buFont typeface="Wingdings" panose="05000000000000000000" pitchFamily="2" charset="2"/>
              <a:buChar char="v"/>
              <a:defRPr/>
            </a:pPr>
            <a:r>
              <a:rPr lang="pl-PL" altLang="pl-PL" sz="1700" dirty="0" smtClean="0">
                <a:cs typeface="Arial" charset="0"/>
              </a:rPr>
              <a:t>zgodnie z przepisami dotyczącymi poszczególnych </a:t>
            </a:r>
            <a:r>
              <a:rPr lang="pl-PL" altLang="pl-PL" sz="1700" dirty="0" err="1" smtClean="0">
                <a:cs typeface="Arial" charset="0"/>
              </a:rPr>
              <a:t>funduszy</a:t>
            </a:r>
            <a:r>
              <a:rPr lang="pl-PL" altLang="pl-PL" sz="1700" dirty="0" smtClean="0">
                <a:cs typeface="Arial" charset="0"/>
              </a:rPr>
              <a:t> Komisja przyjmuje każdy Program nie później niż sześć miesięcy po jego przedłożeniu przez państwo członkowskie, pod warunkiem że wszystkie uwagi przedstawione przez Komisję zostały odpowiednio uwzględnione, jednak nie wcześniej niż dnia 1 stycznia 2014 r. lub przed przyjęciem przez Komisję decyzji przyjmującej umowę partnerstwa.</a:t>
            </a:r>
          </a:p>
          <a:p>
            <a:pPr algn="just" eaLnBrk="1" hangingPunct="1">
              <a:spcAft>
                <a:spcPts val="0"/>
              </a:spcAft>
              <a:buFont typeface="Wingdings" pitchFamily="2" charset="2"/>
              <a:buChar char="q"/>
              <a:defRPr/>
            </a:pPr>
            <a:r>
              <a:rPr lang="pl-PL" sz="1700" u="sng" dirty="0" smtClean="0"/>
              <a:t>Prace nad dokumentem uszczegóławiającym </a:t>
            </a:r>
            <a:r>
              <a:rPr lang="pl-PL" sz="1700" u="sng" dirty="0" err="1" smtClean="0"/>
              <a:t>RPO</a:t>
            </a:r>
            <a:r>
              <a:rPr lang="pl-PL" sz="1700" u="sng" dirty="0" smtClean="0"/>
              <a:t> </a:t>
            </a:r>
            <a:r>
              <a:rPr lang="pl-PL" sz="1700" u="sng" dirty="0" err="1" smtClean="0"/>
              <a:t>WP</a:t>
            </a:r>
            <a:r>
              <a:rPr lang="pl-PL" sz="1700" u="sng" dirty="0" smtClean="0"/>
              <a:t> 2014-2020</a:t>
            </a:r>
            <a:r>
              <a:rPr lang="pl-PL" sz="1700" dirty="0" smtClean="0"/>
              <a:t> – </a:t>
            </a:r>
            <a:r>
              <a:rPr lang="pl-PL" sz="1700" b="1" dirty="0" smtClean="0"/>
              <a:t>II – IV kwartał 2014 r.</a:t>
            </a:r>
            <a:endParaRPr lang="pl-PL" sz="1700" dirty="0" smtClean="0"/>
          </a:p>
          <a:p>
            <a:pPr algn="just" eaLnBrk="1" hangingPunct="1">
              <a:spcAft>
                <a:spcPts val="0"/>
              </a:spcAft>
              <a:buFont typeface="Wingdings" pitchFamily="2" charset="2"/>
              <a:buChar char="q"/>
              <a:defRPr/>
            </a:pPr>
            <a:r>
              <a:rPr lang="pl-PL" sz="1700" u="sng" dirty="0" smtClean="0"/>
              <a:t>Przyjęcie </a:t>
            </a:r>
            <a:r>
              <a:rPr lang="pl-PL" sz="1700" u="sng" dirty="0" err="1" smtClean="0"/>
              <a:t>RPO</a:t>
            </a:r>
            <a:r>
              <a:rPr lang="pl-PL" sz="1700" u="sng" dirty="0" smtClean="0"/>
              <a:t> </a:t>
            </a:r>
            <a:r>
              <a:rPr lang="pl-PL" sz="1700" u="sng" dirty="0" err="1" smtClean="0"/>
              <a:t>WP</a:t>
            </a:r>
            <a:r>
              <a:rPr lang="pl-PL" sz="1700" u="sng" dirty="0" smtClean="0"/>
              <a:t> 2014-2020 przez </a:t>
            </a:r>
            <a:r>
              <a:rPr lang="pl-PL" sz="1700" u="sng" dirty="0" err="1" smtClean="0"/>
              <a:t>KE</a:t>
            </a:r>
            <a:r>
              <a:rPr lang="pl-PL" sz="1700" u="sng" dirty="0" smtClean="0"/>
              <a:t>, a następnie przez </a:t>
            </a:r>
            <a:r>
              <a:rPr lang="pl-PL" sz="1700" u="sng" dirty="0" err="1" smtClean="0"/>
              <a:t>ZWP</a:t>
            </a:r>
            <a:r>
              <a:rPr lang="pl-PL" sz="1700" dirty="0" smtClean="0"/>
              <a:t> –</a:t>
            </a:r>
            <a:r>
              <a:rPr lang="pl-PL" sz="1700" b="1" dirty="0" smtClean="0"/>
              <a:t> IV kwartał 2014 r.</a:t>
            </a:r>
            <a:endParaRPr lang="pl-PL" sz="1700" dirty="0" smtClean="0"/>
          </a:p>
          <a:p>
            <a:endParaRPr lang="pl-PL" dirty="0"/>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21</a:t>
            </a:fld>
            <a:endParaRPr lang="pl-P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635" y="1052736"/>
            <a:ext cx="7772739" cy="2547643"/>
          </a:xfrm>
        </p:spPr>
        <p:txBody>
          <a:bodyPr/>
          <a:lstStyle/>
          <a:p>
            <a:pPr algn="l" defTabSz="393772"/>
            <a:r>
              <a:rPr lang="pl-PL" sz="2000" b="1" dirty="0" smtClean="0">
                <a:solidFill>
                  <a:schemeClr val="tx1"/>
                </a:solidFill>
              </a:rPr>
              <a:t>Urząd Marszałkowski</a:t>
            </a:r>
            <a:br>
              <a:rPr lang="pl-PL" sz="2000" b="1" dirty="0" smtClean="0">
                <a:solidFill>
                  <a:schemeClr val="tx1"/>
                </a:solidFill>
              </a:rPr>
            </a:br>
            <a:r>
              <a:rPr lang="pl-PL" sz="2000" b="1" dirty="0" smtClean="0">
                <a:solidFill>
                  <a:schemeClr val="tx1"/>
                </a:solidFill>
              </a:rPr>
              <a:t>Województwa Podkarpackiego </a:t>
            </a:r>
            <a:br>
              <a:rPr lang="pl-PL" sz="2000" b="1" dirty="0" smtClean="0">
                <a:solidFill>
                  <a:schemeClr val="tx1"/>
                </a:solidFill>
              </a:rPr>
            </a:br>
            <a:r>
              <a:rPr lang="pl-PL" sz="2000" b="1" dirty="0" smtClean="0">
                <a:solidFill>
                  <a:schemeClr val="tx1"/>
                </a:solidFill>
              </a:rPr>
              <a:t>Departament Rozwoju Regionalnego</a:t>
            </a:r>
            <a:br>
              <a:rPr lang="pl-PL" sz="2000" b="1" dirty="0" smtClean="0">
                <a:solidFill>
                  <a:schemeClr val="tx1"/>
                </a:solidFill>
              </a:rPr>
            </a:br>
            <a:r>
              <a:rPr lang="pl-PL" sz="2000" dirty="0" smtClean="0">
                <a:solidFill>
                  <a:schemeClr val="tx1"/>
                </a:solidFill>
              </a:rPr>
              <a:t>al. Łukasza Cieplińskiego 4, 35-010 Rzeszów </a:t>
            </a:r>
            <a:br>
              <a:rPr lang="pl-PL" sz="2000" dirty="0" smtClean="0">
                <a:solidFill>
                  <a:schemeClr val="tx1"/>
                </a:solidFill>
              </a:rPr>
            </a:br>
            <a:r>
              <a:rPr lang="pl-PL" sz="2000" dirty="0" smtClean="0">
                <a:solidFill>
                  <a:schemeClr val="tx1"/>
                </a:solidFill>
              </a:rPr>
              <a:t/>
            </a:r>
            <a:br>
              <a:rPr lang="pl-PL" sz="2000" dirty="0" smtClean="0">
                <a:solidFill>
                  <a:schemeClr val="tx1"/>
                </a:solidFill>
              </a:rPr>
            </a:br>
            <a:r>
              <a:rPr lang="pl-PL" sz="2000" dirty="0" smtClean="0">
                <a:solidFill>
                  <a:schemeClr val="tx1"/>
                </a:solidFill>
              </a:rPr>
              <a:t>tel. 017/ 747 64 66</a:t>
            </a:r>
            <a:br>
              <a:rPr lang="pl-PL" sz="2000" dirty="0" smtClean="0">
                <a:solidFill>
                  <a:schemeClr val="tx1"/>
                </a:solidFill>
              </a:rPr>
            </a:br>
            <a:r>
              <a:rPr lang="pl-PL" sz="2000" dirty="0" smtClean="0">
                <a:solidFill>
                  <a:schemeClr val="tx1"/>
                </a:solidFill>
              </a:rPr>
              <a:t>mail:  </a:t>
            </a:r>
            <a:r>
              <a:rPr lang="pl-PL" sz="2000" dirty="0" err="1" smtClean="0">
                <a:solidFill>
                  <a:schemeClr val="tx1"/>
                </a:solidFill>
              </a:rPr>
              <a:t>drr@podkarpackie.pl</a:t>
            </a:r>
            <a:r>
              <a:rPr lang="pl-PL" sz="2000" dirty="0" smtClean="0">
                <a:solidFill>
                  <a:schemeClr val="tx1"/>
                </a:solidFill>
              </a:rPr>
              <a:t/>
            </a:r>
            <a:br>
              <a:rPr lang="pl-PL" sz="2000" dirty="0" smtClean="0">
                <a:solidFill>
                  <a:schemeClr val="tx1"/>
                </a:solidFill>
              </a:rPr>
            </a:br>
            <a:r>
              <a:rPr lang="pl-PL" sz="2000" b="1" dirty="0" smtClean="0">
                <a:solidFill>
                  <a:schemeClr val="tx1"/>
                </a:solidFill>
              </a:rPr>
              <a:t/>
            </a:r>
            <a:br>
              <a:rPr lang="pl-PL" sz="2000" b="1" dirty="0" smtClean="0">
                <a:solidFill>
                  <a:schemeClr val="tx1"/>
                </a:solidFill>
              </a:rPr>
            </a:br>
            <a:r>
              <a:rPr lang="pl-PL" sz="2000" b="1" dirty="0" err="1" smtClean="0">
                <a:solidFill>
                  <a:schemeClr val="tx1"/>
                </a:solidFill>
              </a:rPr>
              <a:t>www.rpo.podkarpackie.pl</a:t>
            </a:r>
            <a:endParaRPr lang="pl-PL" sz="2000" dirty="0">
              <a:solidFill>
                <a:schemeClr val="tx1"/>
              </a:solidFill>
            </a:endParaRPr>
          </a:p>
        </p:txBody>
      </p:sp>
      <p:sp>
        <p:nvSpPr>
          <p:cNvPr id="3" name="Podtytuł 2"/>
          <p:cNvSpPr>
            <a:spLocks noGrp="1"/>
          </p:cNvSpPr>
          <p:nvPr>
            <p:ph type="subTitle" idx="1"/>
          </p:nvPr>
        </p:nvSpPr>
        <p:spPr/>
        <p:txBody>
          <a:bodyPr/>
          <a:lstStyle/>
          <a:p>
            <a:endParaRPr lang="pl-PL" b="1" dirty="0" smtClean="0">
              <a:effectLst>
                <a:outerShdw blurRad="38100" dist="38100" dir="2700000" algn="tl">
                  <a:srgbClr val="C0C0C0"/>
                </a:outerShdw>
              </a:effectLst>
              <a:cs typeface="Arial" charset="0"/>
            </a:endParaRPr>
          </a:p>
          <a:p>
            <a:pPr algn="r"/>
            <a:r>
              <a:rPr lang="pl-PL" b="1" dirty="0" smtClean="0">
                <a:effectLst>
                  <a:outerShdw blurRad="38100" dist="38100" dir="2700000" algn="tl">
                    <a:srgbClr val="C0C0C0"/>
                  </a:outerShdw>
                </a:effectLst>
                <a:cs typeface="Arial" charset="0"/>
              </a:rPr>
              <a:t>Dziękuję Państwu za uwagę</a:t>
            </a:r>
          </a:p>
          <a:p>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pl-PL" sz="4000" b="1" u="sng" dirty="0" smtClean="0"/>
              <a:t>Cel </a:t>
            </a:r>
            <a:r>
              <a:rPr lang="pl-PL" altLang="pl-PL" sz="4000" b="1" u="sng" dirty="0" err="1" smtClean="0"/>
              <a:t>RPO</a:t>
            </a:r>
            <a:r>
              <a:rPr lang="pl-PL" altLang="pl-PL" sz="4000" b="1" u="sng" dirty="0" smtClean="0"/>
              <a:t> </a:t>
            </a:r>
            <a:r>
              <a:rPr lang="pl-PL" altLang="pl-PL" sz="4000" b="1" u="sng" dirty="0" err="1" smtClean="0"/>
              <a:t>WP</a:t>
            </a:r>
            <a:r>
              <a:rPr lang="pl-PL" altLang="pl-PL" sz="4000" b="1" u="sng" dirty="0" smtClean="0"/>
              <a:t> 2014-2020</a:t>
            </a:r>
            <a:endParaRPr lang="pl-PL" dirty="0"/>
          </a:p>
        </p:txBody>
      </p:sp>
      <p:sp>
        <p:nvSpPr>
          <p:cNvPr id="3" name="Symbol zastępczy zawartości 2"/>
          <p:cNvSpPr>
            <a:spLocks noGrp="1"/>
          </p:cNvSpPr>
          <p:nvPr>
            <p:ph idx="1"/>
          </p:nvPr>
        </p:nvSpPr>
        <p:spPr/>
        <p:txBody>
          <a:bodyPr/>
          <a:lstStyle/>
          <a:p>
            <a:pPr algn="ctr"/>
            <a:endParaRPr lang="pl-PL" altLang="pl-PL" b="1" dirty="0" smtClean="0"/>
          </a:p>
          <a:p>
            <a:pPr algn="ctr">
              <a:buNone/>
            </a:pPr>
            <a:r>
              <a:rPr lang="pl-PL" altLang="pl-PL" b="1" dirty="0" smtClean="0"/>
              <a:t>Wzmocnienie i efektywne wykorzystanie gospodarczych i społecznych potencjałów regionu dla zrównoważonego </a:t>
            </a:r>
            <a:br>
              <a:rPr lang="pl-PL" altLang="pl-PL" b="1" dirty="0" smtClean="0"/>
            </a:br>
            <a:r>
              <a:rPr lang="pl-PL" altLang="pl-PL" b="1" dirty="0" smtClean="0"/>
              <a:t>i inteligentnego rozwoju województwa</a:t>
            </a:r>
          </a:p>
          <a:p>
            <a:endParaRPr lang="pl-PL" dirty="0"/>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3</a:t>
            </a:fld>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836712"/>
            <a:ext cx="7704856" cy="504056"/>
          </a:xfrm>
        </p:spPr>
        <p:txBody>
          <a:bodyPr/>
          <a:lstStyle/>
          <a:p>
            <a:r>
              <a:rPr lang="pl-PL" sz="2000" b="1" dirty="0" smtClean="0"/>
              <a:t>Struktura projektu </a:t>
            </a:r>
            <a:r>
              <a:rPr lang="pl-PL" sz="2000" b="1" dirty="0" err="1" smtClean="0"/>
              <a:t>RPO</a:t>
            </a:r>
            <a:r>
              <a:rPr lang="pl-PL" sz="2000" b="1" dirty="0" smtClean="0"/>
              <a:t> </a:t>
            </a:r>
            <a:r>
              <a:rPr lang="pl-PL" sz="2000" b="1" dirty="0" err="1" smtClean="0"/>
              <a:t>WP</a:t>
            </a:r>
            <a:r>
              <a:rPr lang="pl-PL" sz="2000" b="1" dirty="0" smtClean="0"/>
              <a:t> 2014-2020 z dnia 9 kwietnia 2014 r.</a:t>
            </a:r>
            <a:endParaRPr lang="pl-PL" sz="2000" dirty="0"/>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4</a:t>
            </a:fld>
            <a:endParaRPr lang="pl-PL" dirty="0"/>
          </a:p>
        </p:txBody>
      </p:sp>
      <p:graphicFrame>
        <p:nvGraphicFramePr>
          <p:cNvPr id="6" name="Tabela 5"/>
          <p:cNvGraphicFramePr>
            <a:graphicFrameLocks noGrp="1"/>
          </p:cNvGraphicFramePr>
          <p:nvPr>
            <p:extLst>
              <p:ext uri="{D42A27DB-BD31-4B8C-83A1-F6EECF244321}">
                <p14:modId xmlns:p14="http://schemas.microsoft.com/office/powerpoint/2010/main" val="3467596845"/>
              </p:ext>
            </p:extLst>
          </p:nvPr>
        </p:nvGraphicFramePr>
        <p:xfrm>
          <a:off x="107505" y="1268761"/>
          <a:ext cx="8928546" cy="5112568"/>
        </p:xfrm>
        <a:graphic>
          <a:graphicData uri="http://schemas.openxmlformats.org/drawingml/2006/table">
            <a:tbl>
              <a:tblPr/>
              <a:tblGrid>
                <a:gridCol w="360039"/>
                <a:gridCol w="2066144"/>
                <a:gridCol w="827399"/>
                <a:gridCol w="3882533"/>
                <a:gridCol w="1792431"/>
              </a:tblGrid>
              <a:tr h="301113">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200" b="1" i="0" u="none" strike="noStrike" cap="none" normalizeH="0" baseline="0" dirty="0" smtClean="0">
                          <a:ln>
                            <a:noFill/>
                          </a:ln>
                          <a:solidFill>
                            <a:schemeClr val="tx1"/>
                          </a:solidFill>
                          <a:effectLst/>
                          <a:latin typeface="Arial" charset="0"/>
                          <a:ea typeface="MS Gothic" pitchFamily="49" charset="-128"/>
                          <a:cs typeface="Times New Roman" pitchFamily="18" charset="0"/>
                        </a:rPr>
                        <a:t>Lp.</a:t>
                      </a:r>
                      <a:endParaRPr kumimoji="0" lang="pl-PL" sz="12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200" b="1" i="0" u="none" strike="noStrike" cap="none" normalizeH="0" baseline="0" smtClean="0">
                          <a:ln>
                            <a:noFill/>
                          </a:ln>
                          <a:solidFill>
                            <a:schemeClr val="tx1"/>
                          </a:solidFill>
                          <a:effectLst/>
                          <a:latin typeface="Arial" charset="0"/>
                          <a:ea typeface="MS Gothic" pitchFamily="49" charset="-128"/>
                          <a:cs typeface="Times New Roman" pitchFamily="18" charset="0"/>
                        </a:rPr>
                        <a:t>Nazwa osi priorytetowej</a:t>
                      </a:r>
                      <a:endParaRPr kumimoji="0" lang="pl-PL" sz="12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Arial" charset="0"/>
                          <a:ea typeface="MS Gothic" pitchFamily="49" charset="-128"/>
                          <a:cs typeface="Times New Roman" pitchFamily="18" charset="0"/>
                        </a:rPr>
                        <a:t>Fundusz</a:t>
                      </a:r>
                      <a:endParaRPr kumimoji="0" lang="pl-PL" sz="12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latin typeface="Arial" charset="0"/>
                          <a:ea typeface="MS Gothic" pitchFamily="49" charset="-128"/>
                          <a:cs typeface="Times New Roman" pitchFamily="18" charset="0"/>
                        </a:rPr>
                        <a:t>Cel tematyczny</a:t>
                      </a:r>
                      <a:endParaRPr kumimoji="0" lang="pl-PL" sz="12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Arial" charset="0"/>
                          <a:ea typeface="MS Gothic" pitchFamily="49" charset="-128"/>
                          <a:cs typeface="Times New Roman" pitchFamily="18" charset="0"/>
                        </a:rPr>
                        <a:t>Priorytet inwestycyjny</a:t>
                      </a:r>
                      <a:endParaRPr kumimoji="0" lang="pl-PL" sz="12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720933">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1</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dirty="0" smtClean="0">
                          <a:ln>
                            <a:noFill/>
                          </a:ln>
                          <a:solidFill>
                            <a:schemeClr val="tx1"/>
                          </a:solidFill>
                          <a:effectLst/>
                          <a:latin typeface="Arial" charset="0"/>
                          <a:ea typeface="MS Gothic" pitchFamily="49" charset="-128"/>
                          <a:cs typeface="Times New Roman" pitchFamily="18" charset="0"/>
                        </a:rPr>
                        <a:t>Konkurencyjna i innowacyjna gospodarka</a:t>
                      </a:r>
                      <a:endParaRPr kumimoji="0" lang="pl-PL" sz="10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EFRR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ea typeface="MS Gothic" pitchFamily="49" charset="-128"/>
                          <a:cs typeface="Times New Roman" pitchFamily="18" charset="0"/>
                        </a:rPr>
                        <a:t>CT 1 -  Wspieranie badań naukowych, rozwoju technologicznego i innowacji</a:t>
                      </a:r>
                    </a:p>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ea typeface="MS Gothic" pitchFamily="49" charset="-128"/>
                          <a:cs typeface="Times New Roman" pitchFamily="18" charset="0"/>
                        </a:rPr>
                        <a:t>CT 3 -Wzmacnianie konkurencyjności MŚP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1.2, 3.1, 3.2, 3.3, 3.4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4164">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2</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Cyfrowe Podkarpackie</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EFRR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err="1" smtClean="0">
                          <a:ln>
                            <a:noFill/>
                          </a:ln>
                          <a:solidFill>
                            <a:schemeClr val="tx1"/>
                          </a:solidFill>
                          <a:effectLst/>
                          <a:latin typeface="Arial" charset="0"/>
                          <a:ea typeface="MS Gothic" pitchFamily="49" charset="-128"/>
                          <a:cs typeface="Times New Roman" pitchFamily="18" charset="0"/>
                        </a:rPr>
                        <a:t>CT</a:t>
                      </a:r>
                      <a:r>
                        <a:rPr kumimoji="0" lang="pl-PL" sz="1000" b="0" i="0" u="none" strike="noStrike" cap="none" normalizeH="0" baseline="0" dirty="0" smtClean="0">
                          <a:ln>
                            <a:noFill/>
                          </a:ln>
                          <a:solidFill>
                            <a:schemeClr val="tx1"/>
                          </a:solidFill>
                          <a:effectLst/>
                          <a:latin typeface="Arial" charset="0"/>
                          <a:ea typeface="MS Gothic" pitchFamily="49" charset="-128"/>
                          <a:cs typeface="Times New Roman" pitchFamily="18" charset="0"/>
                        </a:rPr>
                        <a:t> 2 -  Zwiększenie dostępności, stopnia wykorzystania i jakości technologii informacyjno – komunikacyjnych</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2.3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72">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3</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Czysta energia</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EFRR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CT 4 -  Wspieranie przejścia na gospodarkę niskoemisyjną we wszystkich sektorach</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4.1, 4.3, 4.5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2544">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4</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Ochrona środowiska naturalnego i dziedzictwa kulturowego</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EFRR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CT 5 -  Promowanie dostosowania do zmiany klimatu, zapobiegania ryzyku i zarządzania ryzykiem</a:t>
                      </a:r>
                    </a:p>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CT 6 -  Ochrona środowiska naturalnego i wspieranie efektywności wykorzystywania zasobów</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ea typeface="MS Gothic" pitchFamily="49" charset="-128"/>
                          <a:cs typeface="Times New Roman" pitchFamily="18" charset="0"/>
                        </a:rPr>
                        <a:t>5.2, 6.1, 6.2, 6.3, 6.4, 6.5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8180">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5</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Infrastruktura komunikacyjna</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EFRR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CT 4 -  Wspieranie przejścia na gospodarkę niskoemisyjną we wszystkich sektorach</a:t>
                      </a:r>
                    </a:p>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CT 7 -  Promowanie zrównoważonego transportu i usuwanie niedoborów przepustowości w działaniu najważniejszych infrastruktur sieciowych</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ea typeface="MS Gothic" pitchFamily="49" charset="-128"/>
                          <a:cs typeface="Times New Roman" pitchFamily="18" charset="0"/>
                        </a:rPr>
                        <a:t>4.5,  7.2, 7.3, 7.4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0532">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 6</a:t>
                      </a: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Spójność przestrzenna i społeczna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EFRR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CT 9 -  Wspieranie włączenia społecznego i walka z ubóstwem</a:t>
                      </a:r>
                    </a:p>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CT 10 -  Inwestowanie w edukację, umiejętności i uczenie się przez całe życie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ea typeface="MS Gothic" pitchFamily="49" charset="-128"/>
                          <a:cs typeface="Times New Roman" pitchFamily="18" charset="0"/>
                        </a:rPr>
                        <a:t>8.2, 9.1, 9.2, 10.4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8">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7</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Regionalny rynek pracy</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EFS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CT 8 -  Wspieranie zatrudnienia i mobilności pracowników</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ea typeface="MS Gothic" pitchFamily="49" charset="-128"/>
                          <a:cs typeface="Times New Roman" pitchFamily="18" charset="0"/>
                        </a:rPr>
                        <a:t>8.5, 8.7, 8.8, 8.9, 8.10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856">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8</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Integracja społeczna</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EFS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err="1" smtClean="0">
                          <a:ln>
                            <a:noFill/>
                          </a:ln>
                          <a:solidFill>
                            <a:schemeClr val="tx1"/>
                          </a:solidFill>
                          <a:effectLst/>
                          <a:latin typeface="Arial" charset="0"/>
                          <a:ea typeface="MS Gothic" pitchFamily="49" charset="-128"/>
                          <a:cs typeface="Times New Roman" pitchFamily="18" charset="0"/>
                        </a:rPr>
                        <a:t>CT</a:t>
                      </a:r>
                      <a:r>
                        <a:rPr kumimoji="0" lang="pl-PL" sz="1000" b="0" i="0" u="none" strike="noStrike" cap="none" normalizeH="0" baseline="0" dirty="0" smtClean="0">
                          <a:ln>
                            <a:noFill/>
                          </a:ln>
                          <a:solidFill>
                            <a:schemeClr val="tx1"/>
                          </a:solidFill>
                          <a:effectLst/>
                          <a:latin typeface="Arial" charset="0"/>
                          <a:ea typeface="MS Gothic" pitchFamily="49" charset="-128"/>
                          <a:cs typeface="Times New Roman" pitchFamily="18" charset="0"/>
                        </a:rPr>
                        <a:t> 9 -  Wspieranie włączenia społecznego i walka z ubóstwem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ea typeface="MS Gothic" pitchFamily="49" charset="-128"/>
                          <a:cs typeface="Times New Roman" pitchFamily="18" charset="0"/>
                        </a:rPr>
                        <a:t>9.4, 9.7, 9.8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72">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9</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smtClean="0">
                          <a:ln>
                            <a:noFill/>
                          </a:ln>
                          <a:solidFill>
                            <a:schemeClr val="tx1"/>
                          </a:solidFill>
                          <a:effectLst/>
                          <a:latin typeface="Arial" charset="0"/>
                          <a:ea typeface="MS Gothic" pitchFamily="49" charset="-128"/>
                          <a:cs typeface="Times New Roman" pitchFamily="18" charset="0"/>
                        </a:rPr>
                        <a:t>Jakość edukacji i kompetencji w regionie</a:t>
                      </a:r>
                      <a:endPar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EFS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CT 10 -  Inwestowanie w edukację, umiejętności i uczenie się przez całe życie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10.1, 10.3, 10.3BIS,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084">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dirty="0" smtClean="0">
                          <a:ln>
                            <a:noFill/>
                          </a:ln>
                          <a:solidFill>
                            <a:schemeClr val="tx1"/>
                          </a:solidFill>
                          <a:effectLst/>
                          <a:latin typeface="Arial" charset="0"/>
                          <a:ea typeface="MS Gothic" pitchFamily="49" charset="-128"/>
                          <a:cs typeface="Times New Roman" pitchFamily="18" charset="0"/>
                        </a:rPr>
                        <a:t>10</a:t>
                      </a:r>
                      <a:endParaRPr kumimoji="0" lang="pl-PL" sz="10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txBody>
                  <a:tcPr marL="46305" marR="46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000" b="1" i="0" u="none" strike="noStrike" cap="none" normalizeH="0" baseline="0" dirty="0" smtClean="0">
                          <a:ln>
                            <a:noFill/>
                          </a:ln>
                          <a:solidFill>
                            <a:schemeClr val="tx1"/>
                          </a:solidFill>
                          <a:effectLst/>
                          <a:latin typeface="Arial" charset="0"/>
                          <a:ea typeface="MS Gothic" pitchFamily="49" charset="-128"/>
                          <a:cs typeface="Times New Roman" pitchFamily="18" charset="0"/>
                        </a:rPr>
                        <a:t>Pomoc techniczna (EFS)</a:t>
                      </a:r>
                      <a:endParaRPr kumimoji="0" lang="pl-PL" sz="1000" b="0" i="0" u="none" strike="noStrike" cap="none" normalizeH="0" baseline="0" dirty="0" smtClean="0">
                        <a:ln>
                          <a:noFill/>
                        </a:ln>
                        <a:solidFill>
                          <a:schemeClr val="tx1"/>
                        </a:solidFill>
                        <a:effectLst/>
                        <a:latin typeface="Arial" charset="0"/>
                        <a:ea typeface="MS Gothic" pitchFamily="49"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smtClean="0">
                          <a:ln>
                            <a:noFill/>
                          </a:ln>
                          <a:solidFill>
                            <a:schemeClr val="tx1"/>
                          </a:solidFill>
                          <a:effectLst/>
                          <a:latin typeface="Arial" charset="0"/>
                          <a:ea typeface="MS Gothic" pitchFamily="49" charset="-128"/>
                          <a:cs typeface="Times New Roman" pitchFamily="18" charset="0"/>
                        </a:rPr>
                        <a:t>EFS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ea typeface="MS Gothic" pitchFamily="49" charset="-128"/>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ea typeface="MS Gothic" pitchFamily="49" charset="-128"/>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836712"/>
            <a:ext cx="8712968" cy="576064"/>
          </a:xfrm>
        </p:spPr>
        <p:txBody>
          <a:bodyPr/>
          <a:lstStyle/>
          <a:p>
            <a:r>
              <a:rPr lang="pl-PL" altLang="pl-PL" sz="2000" b="1" dirty="0" smtClean="0"/>
              <a:t>Podział alokacji w ramach </a:t>
            </a:r>
            <a:r>
              <a:rPr lang="pl-PL" altLang="pl-PL" sz="2000" b="1" dirty="0" smtClean="0"/>
              <a:t>RPO </a:t>
            </a:r>
            <a:r>
              <a:rPr lang="pl-PL" altLang="pl-PL" sz="2000" b="1" dirty="0" smtClean="0"/>
              <a:t>WP 2014-2020 – wersja </a:t>
            </a:r>
            <a:r>
              <a:rPr lang="pl-PL" altLang="pl-PL" sz="2000" b="1" dirty="0" smtClean="0"/>
              <a:t>z 9 kwietnia 2014</a:t>
            </a:r>
            <a:endParaRPr lang="pl-PL" sz="2000" dirty="0"/>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5</a:t>
            </a:fld>
            <a:endParaRPr lang="pl-PL" dirty="0"/>
          </a:p>
        </p:txBody>
      </p:sp>
      <p:graphicFrame>
        <p:nvGraphicFramePr>
          <p:cNvPr id="5" name="Tabela 4"/>
          <p:cNvGraphicFramePr>
            <a:graphicFrameLocks noGrp="1"/>
          </p:cNvGraphicFramePr>
          <p:nvPr>
            <p:extLst>
              <p:ext uri="{D42A27DB-BD31-4B8C-83A1-F6EECF244321}">
                <p14:modId xmlns:p14="http://schemas.microsoft.com/office/powerpoint/2010/main" val="3511757133"/>
              </p:ext>
            </p:extLst>
          </p:nvPr>
        </p:nvGraphicFramePr>
        <p:xfrm>
          <a:off x="107503" y="1341439"/>
          <a:ext cx="8928993" cy="5040265"/>
        </p:xfrm>
        <a:graphic>
          <a:graphicData uri="http://schemas.openxmlformats.org/drawingml/2006/table">
            <a:tbl>
              <a:tblPr>
                <a:tableStyleId>{616DA210-FB5B-4158-B5E0-FEB733F419BA}</a:tableStyleId>
              </a:tblPr>
              <a:tblGrid>
                <a:gridCol w="379926"/>
                <a:gridCol w="3587693"/>
                <a:gridCol w="1297710"/>
                <a:gridCol w="2289984"/>
                <a:gridCol w="1373680"/>
              </a:tblGrid>
              <a:tr h="548265">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dirty="0" smtClean="0">
                          <a:ln>
                            <a:noFill/>
                          </a:ln>
                          <a:effectLst/>
                        </a:rPr>
                        <a:t>Lp.</a:t>
                      </a:r>
                      <a:endParaRPr kumimoji="0" lang="pl-PL" sz="1200" b="1" i="0" u="none" strike="noStrike" cap="none" normalizeH="0" baseline="0" dirty="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solidFill>
                      <a:schemeClr val="bg1">
                        <a:lumMod val="85000"/>
                      </a:schemeClr>
                    </a:solidFill>
                  </a:tcPr>
                </a:tc>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dirty="0" smtClean="0">
                          <a:ln>
                            <a:noFill/>
                          </a:ln>
                          <a:effectLst/>
                        </a:rPr>
                        <a:t>Nazwa osi priorytetowej</a:t>
                      </a:r>
                      <a:endParaRPr kumimoji="0" lang="pl-PL" sz="1200" b="1" i="0" u="none" strike="noStrike" cap="none" normalizeH="0" baseline="0" dirty="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solidFill>
                      <a:schemeClr val="bg1">
                        <a:lumMod val="85000"/>
                      </a:schemeClr>
                    </a:solid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b="1" u="none" strike="noStrike" cap="none" normalizeH="0" baseline="0" dirty="0" smtClean="0">
                          <a:ln>
                            <a:noFill/>
                          </a:ln>
                          <a:effectLst/>
                        </a:rPr>
                        <a:t>Fundusz</a:t>
                      </a:r>
                      <a:endParaRPr kumimoji="0" lang="pl-PL" sz="1200" b="1" i="0" u="none" strike="noStrike" cap="none" normalizeH="0" baseline="0" dirty="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solidFill>
                      <a:schemeClr val="bg1">
                        <a:lumMod val="85000"/>
                      </a:schemeClr>
                    </a:solid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b="1" u="none" strike="noStrike" cap="none" normalizeH="0" baseline="0" dirty="0" smtClean="0">
                          <a:ln>
                            <a:noFill/>
                          </a:ln>
                          <a:effectLst/>
                        </a:rPr>
                        <a:t>Alokacja </a:t>
                      </a:r>
                    </a:p>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b="1" u="none" strike="noStrike" cap="none" normalizeH="0" baseline="0" dirty="0" smtClean="0">
                          <a:ln>
                            <a:noFill/>
                          </a:ln>
                          <a:effectLst/>
                        </a:rPr>
                        <a:t>(mln w euro)</a:t>
                      </a:r>
                      <a:endParaRPr kumimoji="0" lang="pl-PL" sz="1200" b="1" i="0" u="none" strike="noStrike" cap="none" normalizeH="0" baseline="0" dirty="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solidFill>
                      <a:schemeClr val="bg1">
                        <a:lumMod val="85000"/>
                      </a:schemeClr>
                    </a:solidFill>
                  </a:tcPr>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b="1" u="none" strike="noStrike" cap="none" normalizeH="0" baseline="0" dirty="0" smtClean="0">
                          <a:ln>
                            <a:noFill/>
                          </a:ln>
                          <a:effectLst/>
                        </a:rPr>
                        <a:t>Indykatywny % całkowitej alokacji</a:t>
                      </a:r>
                      <a:endParaRPr kumimoji="0" lang="pl-PL" sz="1200" b="1" i="0" u="none" strike="noStrike" cap="none" normalizeH="0" baseline="0" dirty="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solidFill>
                      <a:schemeClr val="bg1">
                        <a:lumMod val="85000"/>
                      </a:schemeClr>
                    </a:solidFill>
                  </a:tcPr>
                </a:tc>
              </a:tr>
              <a:tr h="395227">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dirty="0" smtClean="0">
                          <a:ln>
                            <a:noFill/>
                          </a:ln>
                          <a:effectLst/>
                        </a:rPr>
                        <a:t>1</a:t>
                      </a:r>
                      <a:endParaRPr kumimoji="0" lang="pl-PL" sz="1200" b="1" i="0" u="none" strike="noStrike" cap="none" normalizeH="0" baseline="0" dirty="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dirty="0" smtClean="0">
                          <a:ln>
                            <a:noFill/>
                          </a:ln>
                          <a:effectLst/>
                        </a:rPr>
                        <a:t>Konkurencyjna i innowacyjna gospodarka</a:t>
                      </a:r>
                      <a:endParaRPr kumimoji="0" lang="pl-PL" sz="1200" b="1" i="0" u="none" strike="noStrike" cap="none" normalizeH="0" baseline="0" dirty="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u="none" strike="noStrike" cap="none" normalizeH="0" baseline="0" smtClean="0">
                          <a:ln>
                            <a:noFill/>
                          </a:ln>
                          <a:effectLst/>
                        </a:rPr>
                        <a:t>EFRR</a:t>
                      </a:r>
                      <a:endParaRPr kumimoji="0" lang="pl-PL" sz="1200" b="0" i="0" u="none" strike="noStrike" cap="none" normalizeH="0" baseline="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15000"/>
                        </a:lnSpc>
                        <a:spcBef>
                          <a:spcPct val="0"/>
                        </a:spcBef>
                        <a:spcAft>
                          <a:spcPct val="0"/>
                        </a:spcAft>
                        <a:buClrTx/>
                        <a:buSzTx/>
                        <a:buFontTx/>
                        <a:buNone/>
                        <a:tabLst/>
                      </a:pPr>
                      <a:r>
                        <a:rPr kumimoji="0" lang="pl-PL" sz="1400" u="none" strike="noStrike" cap="none" normalizeH="0" baseline="0" smtClean="0">
                          <a:ln>
                            <a:noFill/>
                          </a:ln>
                          <a:effectLst/>
                        </a:rPr>
                        <a:t>374,4</a:t>
                      </a:r>
                      <a:endParaRPr kumimoji="0" lang="pl-PL" sz="1400" b="1" i="0" u="none" strike="noStrike" cap="none" normalizeH="0" baseline="0" smtClean="0">
                        <a:ln>
                          <a:noFill/>
                        </a:ln>
                        <a:solidFill>
                          <a:srgbClr val="000000"/>
                        </a:solidFill>
                        <a:effectLst/>
                        <a:latin typeface="Arial" charset="0"/>
                        <a:ea typeface="MS Gothic" pitchFamily="49" charset="-128"/>
                      </a:endParaRPr>
                    </a:p>
                  </a:txBody>
                  <a:tcPr marL="25786" marR="25786" marT="0" marB="0" anchor="ctr" horzOverflow="overflow"/>
                </a:tc>
                <a:tc>
                  <a:txBody>
                    <a:bodyPr/>
                    <a:lstStyle/>
                    <a:p>
                      <a:pPr marL="0" marR="0" lvl="0" indent="0" algn="ctr" defTabSz="800100" rtl="0" eaLnBrk="1" fontAlgn="ctr"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17,7%</a:t>
                      </a:r>
                      <a:endParaRPr kumimoji="0" lang="pl-PL" sz="1400" b="1" i="0" u="none" strike="noStrike" cap="none" normalizeH="0" baseline="0" dirty="0" smtClean="0">
                        <a:ln>
                          <a:noFill/>
                        </a:ln>
                        <a:solidFill>
                          <a:schemeClr val="tx1"/>
                        </a:solidFill>
                        <a:effectLst/>
                        <a:latin typeface="Arial" charset="0"/>
                        <a:ea typeface="MS Gothic" pitchFamily="49" charset="-128"/>
                      </a:endParaRPr>
                    </a:p>
                  </a:txBody>
                  <a:tcPr marL="9525" marR="9525" marT="9525" marB="0" anchor="ctr" horzOverflow="overflow"/>
                </a:tc>
              </a:tr>
              <a:tr h="472490">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b="1" u="none" strike="noStrike" cap="none" normalizeH="0" baseline="0" smtClean="0">
                          <a:ln>
                            <a:noFill/>
                          </a:ln>
                          <a:effectLst/>
                        </a:rPr>
                        <a:t>2</a:t>
                      </a:r>
                      <a:endParaRPr kumimoji="0" lang="pl-PL" sz="1200" b="1" i="0" u="none" strike="noStrike" cap="none" normalizeH="0" baseline="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200" b="1" u="none" strike="noStrike" cap="none" normalizeH="0" baseline="0" dirty="0" smtClean="0">
                          <a:ln>
                            <a:noFill/>
                          </a:ln>
                          <a:effectLst/>
                        </a:rPr>
                        <a:t>Cyfrowe Podkarpackie</a:t>
                      </a:r>
                      <a:endParaRPr kumimoji="0" lang="pl-PL" sz="1200" b="1" i="0" u="none" strike="noStrike" cap="none" normalizeH="0" baseline="0" dirty="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u="none" strike="noStrike" cap="none" normalizeH="0" baseline="0" dirty="0" err="1" smtClean="0">
                          <a:ln>
                            <a:noFill/>
                          </a:ln>
                          <a:effectLst/>
                        </a:rPr>
                        <a:t>EFRR</a:t>
                      </a:r>
                      <a:endParaRPr kumimoji="0" lang="pl-PL" sz="1200" b="0" i="0" u="none" strike="noStrike" cap="none" normalizeH="0" baseline="0" dirty="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76,0</a:t>
                      </a:r>
                      <a:endParaRPr kumimoji="0" lang="pl-PL" sz="1400" b="1" i="0" u="none" strike="noStrike" cap="none" normalizeH="0" baseline="0" dirty="0" smtClean="0">
                        <a:ln>
                          <a:noFill/>
                        </a:ln>
                        <a:solidFill>
                          <a:srgbClr val="000000"/>
                        </a:solidFill>
                        <a:effectLst/>
                        <a:latin typeface="Arial" charset="0"/>
                        <a:ea typeface="MS Gothic" pitchFamily="49" charset="-128"/>
                      </a:endParaRPr>
                    </a:p>
                  </a:txBody>
                  <a:tcPr marL="25786" marR="25786" marT="0" marB="0" anchor="ctr" horzOverflow="overflow"/>
                </a:tc>
                <a:tc>
                  <a:txBody>
                    <a:bodyPr/>
                    <a:lstStyle/>
                    <a:p>
                      <a:pPr marL="0" marR="0" lvl="0" indent="0" algn="ctr" defTabSz="800100" rtl="0" eaLnBrk="1" fontAlgn="ctr"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3,6%</a:t>
                      </a:r>
                      <a:endParaRPr kumimoji="0" lang="pl-PL" sz="1400" b="1" i="0" u="none" strike="noStrike" cap="none" normalizeH="0" baseline="0" dirty="0" smtClean="0">
                        <a:ln>
                          <a:noFill/>
                        </a:ln>
                        <a:solidFill>
                          <a:schemeClr val="tx1"/>
                        </a:solidFill>
                        <a:effectLst/>
                        <a:latin typeface="Arial" charset="0"/>
                        <a:ea typeface="MS Gothic" pitchFamily="49" charset="-128"/>
                      </a:endParaRPr>
                    </a:p>
                  </a:txBody>
                  <a:tcPr marL="9525" marR="9525" marT="9525" marB="0" anchor="ctr" horzOverflow="overflow"/>
                </a:tc>
              </a:tr>
              <a:tr h="337281">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smtClean="0">
                          <a:ln>
                            <a:noFill/>
                          </a:ln>
                          <a:effectLst/>
                        </a:rPr>
                        <a:t>3</a:t>
                      </a:r>
                      <a:endParaRPr kumimoji="0" lang="pl-PL" sz="1200" b="1" i="0" u="none" strike="noStrike" cap="none" normalizeH="0" baseline="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dirty="0" smtClean="0">
                          <a:ln>
                            <a:noFill/>
                          </a:ln>
                          <a:effectLst/>
                        </a:rPr>
                        <a:t>Czysta energia</a:t>
                      </a:r>
                      <a:endParaRPr kumimoji="0" lang="pl-PL" sz="1200" b="1" i="0" u="none" strike="noStrike" cap="none" normalizeH="0" baseline="0" dirty="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u="none" strike="noStrike" cap="none" normalizeH="0" baseline="0" smtClean="0">
                          <a:ln>
                            <a:noFill/>
                          </a:ln>
                          <a:effectLst/>
                        </a:rPr>
                        <a:t>EFRR</a:t>
                      </a:r>
                      <a:endParaRPr kumimoji="0" lang="pl-PL" sz="1200" b="0" i="0" u="none" strike="noStrike" cap="none" normalizeH="0" baseline="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253,7</a:t>
                      </a:r>
                      <a:endParaRPr kumimoji="0" lang="pl-PL" sz="1400" b="1" i="0" u="none" strike="noStrike" cap="none" normalizeH="0" baseline="0" dirty="0" smtClean="0">
                        <a:ln>
                          <a:noFill/>
                        </a:ln>
                        <a:solidFill>
                          <a:srgbClr val="000000"/>
                        </a:solidFill>
                        <a:effectLst/>
                        <a:latin typeface="Arial" charset="0"/>
                        <a:ea typeface="MS Gothic" pitchFamily="49" charset="-128"/>
                      </a:endParaRPr>
                    </a:p>
                  </a:txBody>
                  <a:tcPr marL="25786" marR="25786" marT="0" marB="0" anchor="ctr" horzOverflow="overflow"/>
                </a:tc>
                <a:tc>
                  <a:txBody>
                    <a:bodyPr/>
                    <a:lstStyle/>
                    <a:p>
                      <a:pPr marL="0" marR="0" lvl="0" indent="0" algn="ctr" defTabSz="800100" rtl="0" eaLnBrk="1" fontAlgn="ctr"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12,0%</a:t>
                      </a:r>
                      <a:endParaRPr kumimoji="0" lang="pl-PL" sz="1400" b="1" i="0" u="none" strike="noStrike" cap="none" normalizeH="0" baseline="0" dirty="0" smtClean="0">
                        <a:ln>
                          <a:noFill/>
                        </a:ln>
                        <a:solidFill>
                          <a:schemeClr val="tx1"/>
                        </a:solidFill>
                        <a:effectLst/>
                        <a:latin typeface="Arial" charset="0"/>
                        <a:ea typeface="MS Gothic" pitchFamily="49" charset="-128"/>
                      </a:endParaRPr>
                    </a:p>
                  </a:txBody>
                  <a:tcPr marL="9525" marR="9525" marT="9525" marB="0" anchor="ctr" horzOverflow="overflow"/>
                </a:tc>
              </a:tr>
              <a:tr h="472490">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b="1" u="none" strike="noStrike" cap="none" normalizeH="0" baseline="0" smtClean="0">
                          <a:ln>
                            <a:noFill/>
                          </a:ln>
                          <a:effectLst/>
                        </a:rPr>
                        <a:t>4</a:t>
                      </a:r>
                      <a:endParaRPr kumimoji="0" lang="pl-PL" sz="1200" b="1" i="0" u="none" strike="noStrike" cap="none" normalizeH="0" baseline="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pl-PL" sz="1200" b="1" u="none" strike="noStrike" cap="none" normalizeH="0" baseline="0" dirty="0" smtClean="0">
                          <a:ln>
                            <a:noFill/>
                          </a:ln>
                          <a:effectLst/>
                        </a:rPr>
                        <a:t>Ochrona środowiska naturalnego i dziedzictwa kulturowego</a:t>
                      </a:r>
                      <a:endParaRPr kumimoji="0" lang="pl-PL" sz="1200" b="1" i="0" u="none" strike="noStrike" cap="none" normalizeH="0" baseline="0" dirty="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u="none" strike="noStrike" cap="none" normalizeH="0" baseline="0" dirty="0" err="1" smtClean="0">
                          <a:ln>
                            <a:noFill/>
                          </a:ln>
                          <a:effectLst/>
                        </a:rPr>
                        <a:t>EFRR</a:t>
                      </a:r>
                      <a:endParaRPr kumimoji="0" lang="pl-PL" sz="1200" b="0" i="0" u="none" strike="noStrike" cap="none" normalizeH="0" baseline="0" dirty="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199,2</a:t>
                      </a:r>
                      <a:endParaRPr kumimoji="0" lang="pl-PL" sz="1400" b="1" i="0" u="none" strike="noStrike" cap="none" normalizeH="0" baseline="0" dirty="0" smtClean="0">
                        <a:ln>
                          <a:noFill/>
                        </a:ln>
                        <a:solidFill>
                          <a:srgbClr val="000000"/>
                        </a:solidFill>
                        <a:effectLst/>
                        <a:latin typeface="Arial" charset="0"/>
                        <a:ea typeface="MS Gothic" pitchFamily="49" charset="-128"/>
                      </a:endParaRPr>
                    </a:p>
                  </a:txBody>
                  <a:tcPr marL="25786" marR="25786" marT="0" marB="0" anchor="ctr" horzOverflow="overflow"/>
                </a:tc>
                <a:tc>
                  <a:txBody>
                    <a:bodyPr/>
                    <a:lstStyle/>
                    <a:p>
                      <a:pPr marL="0" marR="0" lvl="0" indent="0" algn="ctr" defTabSz="800100" rtl="0" eaLnBrk="1" fontAlgn="ctr"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9,4%</a:t>
                      </a:r>
                      <a:endParaRPr kumimoji="0" lang="pl-PL" sz="1400" b="1" i="0" u="none" strike="noStrike" cap="none" normalizeH="0" baseline="0" dirty="0" smtClean="0">
                        <a:ln>
                          <a:noFill/>
                        </a:ln>
                        <a:solidFill>
                          <a:schemeClr val="tx1"/>
                        </a:solidFill>
                        <a:effectLst/>
                        <a:latin typeface="Arial" charset="0"/>
                        <a:ea typeface="MS Gothic" pitchFamily="49" charset="-128"/>
                      </a:endParaRPr>
                    </a:p>
                  </a:txBody>
                  <a:tcPr marL="9525" marR="9525" marT="9525" marB="0" anchor="ctr" horzOverflow="overflow"/>
                </a:tc>
              </a:tr>
              <a:tr h="472490">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smtClean="0">
                          <a:ln>
                            <a:noFill/>
                          </a:ln>
                          <a:effectLst/>
                        </a:rPr>
                        <a:t>5</a:t>
                      </a:r>
                      <a:endParaRPr kumimoji="0" lang="pl-PL" sz="1200" b="1" i="0" u="none" strike="noStrike" cap="none" normalizeH="0" baseline="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dirty="0" smtClean="0">
                          <a:ln>
                            <a:noFill/>
                          </a:ln>
                          <a:effectLst/>
                        </a:rPr>
                        <a:t>Infrastruktura komunikacyjna</a:t>
                      </a:r>
                      <a:endParaRPr kumimoji="0" lang="pl-PL" sz="1200" b="1" i="0" u="none" strike="noStrike" cap="none" normalizeH="0" baseline="0" dirty="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u="none" strike="noStrike" cap="none" normalizeH="0" baseline="0" dirty="0" smtClean="0">
                          <a:ln>
                            <a:noFill/>
                          </a:ln>
                          <a:effectLst/>
                        </a:rPr>
                        <a:t>EFRR</a:t>
                      </a:r>
                      <a:endParaRPr kumimoji="0" lang="pl-PL" sz="1200" b="0" i="0" u="none" strike="noStrike" cap="none" normalizeH="0" baseline="0" dirty="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398,4</a:t>
                      </a:r>
                      <a:endParaRPr kumimoji="0" lang="pl-PL" sz="1400" b="1" i="0" u="none" strike="noStrike" cap="none" normalizeH="0" baseline="0" dirty="0" smtClean="0">
                        <a:ln>
                          <a:noFill/>
                        </a:ln>
                        <a:solidFill>
                          <a:srgbClr val="000000"/>
                        </a:solidFill>
                        <a:effectLst/>
                        <a:latin typeface="Arial" charset="0"/>
                        <a:ea typeface="MS Gothic" pitchFamily="49" charset="-128"/>
                      </a:endParaRPr>
                    </a:p>
                  </a:txBody>
                  <a:tcPr marL="25786" marR="25786" marT="0" marB="0" anchor="ctr" horzOverflow="overflow"/>
                </a:tc>
                <a:tc>
                  <a:txBody>
                    <a:bodyPr/>
                    <a:lstStyle/>
                    <a:p>
                      <a:pPr marL="0" marR="0" lvl="0" indent="0" algn="ctr" defTabSz="800100" rtl="0" eaLnBrk="1" fontAlgn="ctr"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18,8%</a:t>
                      </a:r>
                      <a:endParaRPr kumimoji="0" lang="pl-PL" sz="1400" b="1" i="0" u="none" strike="noStrike" cap="none" normalizeH="0" baseline="0" dirty="0" smtClean="0">
                        <a:ln>
                          <a:noFill/>
                        </a:ln>
                        <a:solidFill>
                          <a:schemeClr val="tx1"/>
                        </a:solidFill>
                        <a:effectLst/>
                        <a:latin typeface="Arial" charset="0"/>
                        <a:ea typeface="MS Gothic" pitchFamily="49" charset="-128"/>
                      </a:endParaRPr>
                    </a:p>
                  </a:txBody>
                  <a:tcPr marL="9525" marR="9525" marT="9525" marB="0" anchor="ctr" horzOverflow="overflow"/>
                </a:tc>
              </a:tr>
              <a:tr h="362539">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smtClean="0">
                          <a:ln>
                            <a:noFill/>
                          </a:ln>
                          <a:effectLst/>
                        </a:rPr>
                        <a:t>6</a:t>
                      </a:r>
                      <a:endParaRPr kumimoji="0" lang="pl-PL" sz="1200" b="1" i="0" u="none" strike="noStrike" cap="none" normalizeH="0" baseline="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dirty="0" smtClean="0">
                          <a:ln>
                            <a:noFill/>
                          </a:ln>
                          <a:effectLst/>
                        </a:rPr>
                        <a:t>Spójność przestrzenna i społeczna</a:t>
                      </a:r>
                      <a:endParaRPr kumimoji="0" lang="pl-PL" sz="1200" b="1" i="0" u="none" strike="noStrike" cap="none" normalizeH="0" baseline="0" dirty="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u="none" strike="noStrike" cap="none" normalizeH="0" baseline="0" dirty="0" smtClean="0">
                          <a:ln>
                            <a:noFill/>
                          </a:ln>
                          <a:effectLst/>
                        </a:rPr>
                        <a:t>EFRR</a:t>
                      </a:r>
                      <a:endParaRPr kumimoji="0" lang="pl-PL" sz="1200" b="0" i="0" u="none" strike="noStrike" cap="none" normalizeH="0" baseline="0" dirty="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221,4</a:t>
                      </a:r>
                      <a:endParaRPr kumimoji="0" lang="pl-PL" sz="1400" b="1" i="0" u="none" strike="noStrike" cap="none" normalizeH="0" baseline="0" dirty="0" smtClean="0">
                        <a:ln>
                          <a:noFill/>
                        </a:ln>
                        <a:solidFill>
                          <a:srgbClr val="000000"/>
                        </a:solidFill>
                        <a:effectLst/>
                        <a:latin typeface="Arial" charset="0"/>
                        <a:ea typeface="MS Gothic" pitchFamily="49" charset="-128"/>
                      </a:endParaRPr>
                    </a:p>
                  </a:txBody>
                  <a:tcPr marL="25786" marR="25786" marT="0" marB="0" anchor="ctr" horzOverflow="overflow"/>
                </a:tc>
                <a:tc>
                  <a:txBody>
                    <a:bodyPr/>
                    <a:lstStyle/>
                    <a:p>
                      <a:pPr marL="0" marR="0" lvl="0" indent="0" algn="ctr" defTabSz="800100" rtl="0" eaLnBrk="1" fontAlgn="ctr"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10,6%</a:t>
                      </a:r>
                      <a:endParaRPr kumimoji="0" lang="pl-PL" sz="1400" b="1" i="0" u="none" strike="noStrike" cap="none" normalizeH="0" baseline="0" dirty="0" smtClean="0">
                        <a:ln>
                          <a:noFill/>
                        </a:ln>
                        <a:solidFill>
                          <a:schemeClr val="tx1"/>
                        </a:solidFill>
                        <a:effectLst/>
                        <a:latin typeface="Arial" charset="0"/>
                        <a:ea typeface="MS Gothic" pitchFamily="49" charset="-128"/>
                      </a:endParaRPr>
                    </a:p>
                  </a:txBody>
                  <a:tcPr marL="9525" marR="9525" marT="9525" marB="0" anchor="ctr" horzOverflow="overflow"/>
                </a:tc>
              </a:tr>
              <a:tr h="534893">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smtClean="0">
                          <a:ln>
                            <a:noFill/>
                          </a:ln>
                          <a:effectLst/>
                        </a:rPr>
                        <a:t>7</a:t>
                      </a:r>
                      <a:endParaRPr kumimoji="0" lang="pl-PL" sz="1200" b="1" i="0" u="none" strike="noStrike" cap="none" normalizeH="0" baseline="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dirty="0" smtClean="0">
                          <a:ln>
                            <a:noFill/>
                          </a:ln>
                          <a:effectLst/>
                        </a:rPr>
                        <a:t>Regionalny rynek pracy</a:t>
                      </a:r>
                      <a:endParaRPr kumimoji="0" lang="pl-PL" sz="1200" b="1" i="0" u="none" strike="noStrike" cap="none" normalizeH="0" baseline="0" dirty="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u="none" strike="noStrike" cap="none" normalizeH="0" baseline="0" smtClean="0">
                          <a:ln>
                            <a:noFill/>
                          </a:ln>
                          <a:effectLst/>
                        </a:rPr>
                        <a:t>EFS</a:t>
                      </a:r>
                      <a:endParaRPr kumimoji="0" lang="pl-PL" sz="1200" b="0" i="0" u="none" strike="noStrike" cap="none" normalizeH="0" baseline="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235,4</a:t>
                      </a:r>
                      <a:endParaRPr kumimoji="0" lang="pl-PL" sz="1400" b="1" i="0" u="none" strike="noStrike" cap="none" normalizeH="0" baseline="0" dirty="0" smtClean="0">
                        <a:ln>
                          <a:noFill/>
                        </a:ln>
                        <a:solidFill>
                          <a:srgbClr val="000000"/>
                        </a:solidFill>
                        <a:effectLst/>
                        <a:latin typeface="Arial" charset="0"/>
                        <a:ea typeface="MS Gothic" pitchFamily="49" charset="-128"/>
                      </a:endParaRPr>
                    </a:p>
                  </a:txBody>
                  <a:tcPr marL="25786" marR="25786" marT="0" marB="0" anchor="ctr" horzOverflow="overflow"/>
                </a:tc>
                <a:tc>
                  <a:txBody>
                    <a:bodyPr/>
                    <a:lstStyle/>
                    <a:p>
                      <a:pPr marL="0" marR="0" lvl="0" indent="0" algn="ctr" defTabSz="800100" rtl="0" eaLnBrk="1" fontAlgn="ctr"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11,2%</a:t>
                      </a:r>
                      <a:endParaRPr kumimoji="0" lang="pl-PL" sz="1400" b="1" i="0" u="none" strike="noStrike" cap="none" normalizeH="0" baseline="0" dirty="0" smtClean="0">
                        <a:ln>
                          <a:noFill/>
                        </a:ln>
                        <a:solidFill>
                          <a:schemeClr val="tx1"/>
                        </a:solidFill>
                        <a:effectLst/>
                        <a:latin typeface="Arial" charset="0"/>
                        <a:ea typeface="MS Gothic" pitchFamily="49" charset="-128"/>
                      </a:endParaRPr>
                    </a:p>
                  </a:txBody>
                  <a:tcPr marL="9525" marR="9525" marT="9525" marB="0" anchor="ctr" horzOverflow="overflow"/>
                </a:tc>
              </a:tr>
              <a:tr h="325394">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smtClean="0">
                          <a:ln>
                            <a:noFill/>
                          </a:ln>
                          <a:effectLst/>
                        </a:rPr>
                        <a:t>8</a:t>
                      </a:r>
                      <a:endParaRPr kumimoji="0" lang="pl-PL" sz="1200" b="1" i="0" u="none" strike="noStrike" cap="none" normalizeH="0" baseline="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dirty="0" smtClean="0">
                          <a:ln>
                            <a:noFill/>
                          </a:ln>
                          <a:effectLst/>
                        </a:rPr>
                        <a:t>Integracja społeczna</a:t>
                      </a:r>
                      <a:endParaRPr kumimoji="0" lang="pl-PL" sz="1200" b="1" i="0" u="none" strike="noStrike" cap="none" normalizeH="0" baseline="0" dirty="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u="none" strike="noStrike" cap="none" normalizeH="0" baseline="0" smtClean="0">
                          <a:ln>
                            <a:noFill/>
                          </a:ln>
                          <a:effectLst/>
                        </a:rPr>
                        <a:t>EFS</a:t>
                      </a:r>
                      <a:endParaRPr kumimoji="0" lang="pl-PL" sz="1200" b="0" i="0" u="none" strike="noStrike" cap="none" normalizeH="0" baseline="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ctr"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169,1</a:t>
                      </a:r>
                      <a:endParaRPr kumimoji="0" lang="pl-PL" sz="1400" b="1" i="0" u="none" strike="noStrike" cap="none" normalizeH="0" baseline="0" dirty="0" smtClean="0">
                        <a:ln>
                          <a:noFill/>
                        </a:ln>
                        <a:solidFill>
                          <a:srgbClr val="000000"/>
                        </a:solidFill>
                        <a:effectLst/>
                        <a:latin typeface="Arial" charset="0"/>
                        <a:ea typeface="MS Gothic" pitchFamily="49" charset="-128"/>
                      </a:endParaRPr>
                    </a:p>
                  </a:txBody>
                  <a:tcPr marL="9525" marR="9525" marT="9525" marB="0" anchor="ctr" horzOverflow="overflow"/>
                </a:tc>
                <a:tc>
                  <a:txBody>
                    <a:bodyPr/>
                    <a:lstStyle/>
                    <a:p>
                      <a:pPr marL="0" marR="0" lvl="0" indent="0" algn="ctr" defTabSz="800100" rtl="0" eaLnBrk="1" fontAlgn="ctr"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8,0%</a:t>
                      </a:r>
                      <a:endParaRPr kumimoji="0" lang="pl-PL" sz="1400" b="1" i="0" u="none" strike="noStrike" cap="none" normalizeH="0" baseline="0" dirty="0" smtClean="0">
                        <a:ln>
                          <a:noFill/>
                        </a:ln>
                        <a:solidFill>
                          <a:schemeClr val="tx1"/>
                        </a:solidFill>
                        <a:effectLst/>
                        <a:latin typeface="Arial" charset="0"/>
                        <a:ea typeface="MS Gothic" pitchFamily="49" charset="-128"/>
                      </a:endParaRPr>
                    </a:p>
                  </a:txBody>
                  <a:tcPr marL="9525" marR="9525" marT="9525" marB="0" anchor="ctr" horzOverflow="overflow"/>
                </a:tc>
              </a:tr>
              <a:tr h="459118">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smtClean="0">
                          <a:ln>
                            <a:noFill/>
                          </a:ln>
                          <a:effectLst/>
                        </a:rPr>
                        <a:t>9</a:t>
                      </a:r>
                      <a:endParaRPr kumimoji="0" lang="pl-PL" sz="1200" b="1" i="0" u="none" strike="noStrike" cap="none" normalizeH="0" baseline="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dirty="0" smtClean="0">
                          <a:ln>
                            <a:noFill/>
                          </a:ln>
                          <a:effectLst/>
                        </a:rPr>
                        <a:t>Jakość edukacji i kompetencji w regionie</a:t>
                      </a:r>
                      <a:endParaRPr kumimoji="0" lang="pl-PL" sz="1200" b="1" i="0" u="none" strike="noStrike" cap="none" normalizeH="0" baseline="0" dirty="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u="none" strike="noStrike" cap="none" normalizeH="0" baseline="0" smtClean="0">
                          <a:ln>
                            <a:noFill/>
                          </a:ln>
                          <a:effectLst/>
                        </a:rPr>
                        <a:t>EFS</a:t>
                      </a:r>
                      <a:endParaRPr kumimoji="0" lang="pl-PL" sz="1200" b="0" i="0" u="none" strike="noStrike" cap="none" normalizeH="0" baseline="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ctr"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114,9</a:t>
                      </a:r>
                      <a:endParaRPr kumimoji="0" lang="pl-PL" sz="1400" b="1" i="0" u="none" strike="noStrike" cap="none" normalizeH="0" baseline="0" dirty="0" smtClean="0">
                        <a:ln>
                          <a:noFill/>
                        </a:ln>
                        <a:solidFill>
                          <a:srgbClr val="000000"/>
                        </a:solidFill>
                        <a:effectLst/>
                        <a:latin typeface="Arial" charset="0"/>
                        <a:ea typeface="MS Gothic" pitchFamily="49" charset="-128"/>
                      </a:endParaRPr>
                    </a:p>
                  </a:txBody>
                  <a:tcPr marL="9525" marR="9525" marT="9525" marB="0" anchor="ctr" horzOverflow="overflow"/>
                </a:tc>
                <a:tc>
                  <a:txBody>
                    <a:bodyPr/>
                    <a:lstStyle/>
                    <a:p>
                      <a:pPr marL="0" marR="0" lvl="0" indent="0" algn="ctr" defTabSz="800100" rtl="0" eaLnBrk="1" fontAlgn="ctr"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5,4%</a:t>
                      </a:r>
                      <a:endParaRPr kumimoji="0" lang="pl-PL" sz="1400" b="1" i="0" u="none" strike="noStrike" cap="none" normalizeH="0" baseline="0" dirty="0" smtClean="0">
                        <a:ln>
                          <a:noFill/>
                        </a:ln>
                        <a:solidFill>
                          <a:schemeClr val="tx1"/>
                        </a:solidFill>
                        <a:effectLst/>
                        <a:latin typeface="Arial" charset="0"/>
                        <a:ea typeface="MS Gothic" pitchFamily="49" charset="-128"/>
                      </a:endParaRPr>
                    </a:p>
                  </a:txBody>
                  <a:tcPr marL="9525" marR="9525" marT="9525" marB="0" anchor="ctr" horzOverflow="overflow"/>
                </a:tc>
              </a:tr>
              <a:tr h="416029">
                <a:tc>
                  <a:txBody>
                    <a:bodyPr/>
                    <a:lstStyle/>
                    <a:p>
                      <a:pPr marL="0" marR="0" lvl="0" indent="0" algn="ctr"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smtClean="0">
                          <a:ln>
                            <a:noFill/>
                          </a:ln>
                          <a:effectLst/>
                        </a:rPr>
                        <a:t>10</a:t>
                      </a:r>
                      <a:endParaRPr kumimoji="0" lang="pl-PL" sz="1200" b="1" i="0" u="none" strike="noStrike" cap="none" normalizeH="0" baseline="0" smtClean="0">
                        <a:ln>
                          <a:noFill/>
                        </a:ln>
                        <a:solidFill>
                          <a:srgbClr val="FFFFFF"/>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l" defTabSz="800100" rtl="0" eaLnBrk="1" fontAlgn="base" latinLnBrk="0" hangingPunct="1">
                        <a:lnSpc>
                          <a:spcPts val="1000"/>
                        </a:lnSpc>
                        <a:spcBef>
                          <a:spcPts val="600"/>
                        </a:spcBef>
                        <a:spcAft>
                          <a:spcPts val="600"/>
                        </a:spcAft>
                        <a:buClrTx/>
                        <a:buSzTx/>
                        <a:buFontTx/>
                        <a:buNone/>
                        <a:tabLst/>
                      </a:pPr>
                      <a:r>
                        <a:rPr kumimoji="0" lang="pl-PL" sz="1200" b="1" u="none" strike="noStrike" cap="none" normalizeH="0" baseline="0" dirty="0" smtClean="0">
                          <a:ln>
                            <a:noFill/>
                          </a:ln>
                          <a:effectLst/>
                        </a:rPr>
                        <a:t>Pomoc techniczna </a:t>
                      </a:r>
                      <a:endParaRPr kumimoji="0" lang="pl-PL" sz="1200" b="1" i="0" u="none" strike="noStrike" cap="none" normalizeH="0" baseline="0" dirty="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200" u="none" strike="noStrike" cap="none" normalizeH="0" baseline="0" smtClean="0">
                          <a:ln>
                            <a:noFill/>
                          </a:ln>
                          <a:effectLst/>
                        </a:rPr>
                        <a:t>EFS</a:t>
                      </a:r>
                      <a:endParaRPr kumimoji="0" lang="pl-PL" sz="1200" b="0" i="0" u="none" strike="noStrike" cap="none" normalizeH="0" baseline="0" smtClean="0">
                        <a:ln>
                          <a:noFill/>
                        </a:ln>
                        <a:solidFill>
                          <a:srgbClr val="000000"/>
                        </a:solidFill>
                        <a:effectLst/>
                        <a:latin typeface="Arial" charset="0"/>
                        <a:ea typeface="MS Gothic" pitchFamily="49" charset="-128"/>
                        <a:cs typeface="Times New Roman" pitchFamily="18" charset="0"/>
                      </a:endParaRPr>
                    </a:p>
                  </a:txBody>
                  <a:tcPr marL="57980" marR="57980" marT="0" marB="0" anchor="ctr" horzOverflow="overflow"/>
                </a:tc>
                <a:tc>
                  <a:txBody>
                    <a:bodyPr/>
                    <a:lstStyle/>
                    <a:p>
                      <a:pPr marL="0" marR="0" lvl="0" indent="0" algn="ctr" defTabSz="800100" rtl="0" eaLnBrk="1" fontAlgn="ctr"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69,7</a:t>
                      </a:r>
                      <a:endParaRPr kumimoji="0" lang="pl-PL" sz="1400" b="1" i="0" u="none" strike="noStrike" cap="none" normalizeH="0" baseline="0" dirty="0" smtClean="0">
                        <a:ln>
                          <a:noFill/>
                        </a:ln>
                        <a:solidFill>
                          <a:srgbClr val="000000"/>
                        </a:solidFill>
                        <a:effectLst/>
                        <a:latin typeface="Arial" charset="0"/>
                        <a:ea typeface="MS Gothic" pitchFamily="49" charset="-128"/>
                      </a:endParaRPr>
                    </a:p>
                  </a:txBody>
                  <a:tcPr marL="9525" marR="9525" marT="9525" marB="0" anchor="ctr" horzOverflow="overflow"/>
                </a:tc>
                <a:tc>
                  <a:txBody>
                    <a:bodyPr/>
                    <a:lstStyle/>
                    <a:p>
                      <a:pPr marL="0" marR="0" lvl="0" indent="0" algn="ctr" defTabSz="800100" rtl="0" eaLnBrk="1" fontAlgn="ctr" latinLnBrk="0" hangingPunct="1">
                        <a:lnSpc>
                          <a:spcPct val="115000"/>
                        </a:lnSpc>
                        <a:spcBef>
                          <a:spcPct val="0"/>
                        </a:spcBef>
                        <a:spcAft>
                          <a:spcPct val="0"/>
                        </a:spcAft>
                        <a:buClrTx/>
                        <a:buSzTx/>
                        <a:buFontTx/>
                        <a:buNone/>
                        <a:tabLst/>
                      </a:pPr>
                      <a:r>
                        <a:rPr kumimoji="0" lang="pl-PL" sz="1400" u="none" strike="noStrike" cap="none" normalizeH="0" baseline="0" dirty="0" smtClean="0">
                          <a:ln>
                            <a:noFill/>
                          </a:ln>
                          <a:effectLst/>
                        </a:rPr>
                        <a:t>3,3%</a:t>
                      </a:r>
                      <a:endParaRPr kumimoji="0" lang="pl-PL" sz="1400" b="1" i="0" u="none" strike="noStrike" cap="none" normalizeH="0" baseline="0" dirty="0" smtClean="0">
                        <a:ln>
                          <a:noFill/>
                        </a:ln>
                        <a:solidFill>
                          <a:schemeClr val="tx1"/>
                        </a:solidFill>
                        <a:effectLst/>
                        <a:latin typeface="Arial" charset="0"/>
                        <a:ea typeface="MS Gothic" pitchFamily="49" charset="-128"/>
                      </a:endParaRPr>
                    </a:p>
                  </a:txBody>
                  <a:tcPr marL="9525" marR="9525" marT="9525" marB="0" anchor="ctr" horzOverflow="overflow"/>
                </a:tc>
              </a:tr>
              <a:tr h="243674">
                <a:tc gridSpan="3">
                  <a:txBody>
                    <a:bodyPr/>
                    <a:lstStyle/>
                    <a:p>
                      <a:pPr marL="0" marR="0" lvl="0" indent="0" algn="ctr" defTabSz="8001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smtClean="0">
                          <a:ln>
                            <a:noFill/>
                          </a:ln>
                          <a:effectLst/>
                        </a:rPr>
                        <a:t>RAZEM</a:t>
                      </a:r>
                      <a:endParaRPr kumimoji="0" lang="pl-PL" sz="1400" b="1" i="0" u="none" strike="noStrike" cap="none" normalizeH="0" baseline="0" dirty="0" smtClean="0">
                        <a:ln>
                          <a:noFill/>
                        </a:ln>
                        <a:solidFill>
                          <a:schemeClr val="tx1"/>
                        </a:solidFill>
                        <a:effectLst/>
                        <a:latin typeface="Arial" charset="0"/>
                        <a:ea typeface="MS Gothic" pitchFamily="49" charset="-128"/>
                      </a:endParaRPr>
                    </a:p>
                  </a:txBody>
                  <a:tcPr marL="57980" marR="57980" marT="0" marB="0" anchor="ctr" horzOverflow="overflow"/>
                </a:tc>
                <a:tc hMerge="1">
                  <a:txBody>
                    <a:bodyPr/>
                    <a:lstStyle/>
                    <a:p>
                      <a:endParaRPr lang="pl-PL"/>
                    </a:p>
                  </a:txBody>
                  <a:tcPr/>
                </a:tc>
                <a:tc hMerge="1">
                  <a:txBody>
                    <a:bodyPr/>
                    <a:lstStyle/>
                    <a:p>
                      <a:endParaRPr lang="pl-PL"/>
                    </a:p>
                  </a:txBody>
                  <a:tcPr/>
                </a:tc>
                <a:tc>
                  <a:txBody>
                    <a:bodyPr/>
                    <a:lstStyle/>
                    <a:p>
                      <a:pPr marL="0" marR="0" lvl="0" indent="0" algn="ctr" defTabSz="800100" rtl="0" eaLnBrk="1" fontAlgn="ctr" latinLnBrk="0" hangingPunct="1">
                        <a:lnSpc>
                          <a:spcPct val="100000"/>
                        </a:lnSpc>
                        <a:spcBef>
                          <a:spcPct val="0"/>
                        </a:spcBef>
                        <a:spcAft>
                          <a:spcPct val="0"/>
                        </a:spcAft>
                        <a:buClrTx/>
                        <a:buSzTx/>
                        <a:buFontTx/>
                        <a:buNone/>
                        <a:tabLst/>
                      </a:pPr>
                      <a:r>
                        <a:rPr kumimoji="0" lang="pl-PL" sz="1400" b="1" u="none" strike="noStrike" cap="none" normalizeH="0" baseline="0" dirty="0" smtClean="0">
                          <a:ln>
                            <a:noFill/>
                          </a:ln>
                          <a:solidFill>
                            <a:srgbClr val="FF0000"/>
                          </a:solidFill>
                          <a:effectLst/>
                        </a:rPr>
                        <a:t>2 112,2</a:t>
                      </a:r>
                      <a:endParaRPr kumimoji="0" lang="pl-PL" sz="1400" b="1" i="0" u="none" strike="noStrike" cap="none" normalizeH="0" baseline="0" dirty="0" smtClean="0">
                        <a:ln>
                          <a:noFill/>
                        </a:ln>
                        <a:solidFill>
                          <a:srgbClr val="FF0000"/>
                        </a:solidFill>
                        <a:effectLst/>
                        <a:latin typeface="Arial" charset="0"/>
                        <a:ea typeface="MS Gothic" pitchFamily="49" charset="-128"/>
                      </a:endParaRPr>
                    </a:p>
                  </a:txBody>
                  <a:tcPr marL="9525" marR="9525" marT="9525" marB="0" anchor="ctr" horzOverflow="overflow"/>
                </a:tc>
                <a:tc>
                  <a:txBody>
                    <a:bodyPr/>
                    <a:lstStyle/>
                    <a:p>
                      <a:pPr marL="0" marR="0" lvl="0" indent="0" algn="ctr" defTabSz="800100" rtl="0" eaLnBrk="1" fontAlgn="ctr" latinLnBrk="0" hangingPunct="1">
                        <a:lnSpc>
                          <a:spcPct val="100000"/>
                        </a:lnSpc>
                        <a:spcBef>
                          <a:spcPct val="0"/>
                        </a:spcBef>
                        <a:spcAft>
                          <a:spcPct val="0"/>
                        </a:spcAft>
                        <a:buClrTx/>
                        <a:buSzTx/>
                        <a:buFontTx/>
                        <a:buNone/>
                        <a:tabLst/>
                      </a:pPr>
                      <a:r>
                        <a:rPr kumimoji="0" lang="pl-PL" sz="1400" b="1" u="none" strike="noStrike" cap="none" normalizeH="0" baseline="0" dirty="0" smtClean="0">
                          <a:ln>
                            <a:noFill/>
                          </a:ln>
                          <a:solidFill>
                            <a:srgbClr val="FF0000"/>
                          </a:solidFill>
                          <a:effectLst/>
                        </a:rPr>
                        <a:t>100,0%</a:t>
                      </a:r>
                      <a:endParaRPr kumimoji="0" lang="pl-PL" sz="1400" b="1" i="0" u="none" strike="noStrike" cap="none" normalizeH="0" baseline="0" dirty="0" smtClean="0">
                        <a:ln>
                          <a:noFill/>
                        </a:ln>
                        <a:solidFill>
                          <a:srgbClr val="FF0000"/>
                        </a:solidFill>
                        <a:effectLst/>
                        <a:latin typeface="Arial" charset="0"/>
                        <a:ea typeface="MS Gothic" pitchFamily="49" charset="-128"/>
                      </a:endParaRPr>
                    </a:p>
                  </a:txBody>
                  <a:tcPr marL="9525" marR="9525" marT="9525" marB="0" anchor="ctr" horzOverflow="overflow"/>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brzuszek\AppData\Local\Microsoft\Windows\Temporary Internet Files\Content.Outlook\3T5TZ4CF\mapa_7_31_03_A.jpg"/>
          <p:cNvPicPr>
            <a:picLocks noChangeAspect="1" noChangeArrowheads="1"/>
          </p:cNvPicPr>
          <p:nvPr/>
        </p:nvPicPr>
        <p:blipFill>
          <a:blip r:embed="rId2" cstate="print">
            <a:clrChange>
              <a:clrFrom>
                <a:srgbClr val="C4959B"/>
              </a:clrFrom>
              <a:clrTo>
                <a:srgbClr val="C4959B">
                  <a:alpha val="0"/>
                </a:srgbClr>
              </a:clrTo>
            </a:clrChange>
            <a:lum/>
            <a:extLst>
              <a:ext uri="{28A0092B-C50C-407E-A947-70E740481C1C}">
                <a14:useLocalDpi xmlns:a14="http://schemas.microsoft.com/office/drawing/2010/main" val="0"/>
              </a:ext>
            </a:extLst>
          </a:blip>
          <a:srcRect/>
          <a:stretch>
            <a:fillRect/>
          </a:stretch>
        </p:blipFill>
        <p:spPr bwMode="auto">
          <a:xfrm>
            <a:off x="179513" y="1269505"/>
            <a:ext cx="5112567" cy="5112567"/>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
        <p:nvSpPr>
          <p:cNvPr id="2" name="Symbol zastępczy numeru slajdu 1"/>
          <p:cNvSpPr>
            <a:spLocks noGrp="1"/>
          </p:cNvSpPr>
          <p:nvPr>
            <p:ph type="sldNum" idx="12"/>
          </p:nvPr>
        </p:nvSpPr>
        <p:spPr/>
        <p:txBody>
          <a:bodyPr/>
          <a:lstStyle/>
          <a:p>
            <a:pPr>
              <a:defRPr/>
            </a:pPr>
            <a:fld id="{617C65B7-4433-4AA9-B098-89575A84DC38}" type="slidenum">
              <a:rPr lang="pl-PL" smtClean="0"/>
              <a:pPr>
                <a:defRPr/>
              </a:pPr>
              <a:t>6</a:t>
            </a:fld>
            <a:endParaRPr lang="pl-PL" dirty="0"/>
          </a:p>
        </p:txBody>
      </p:sp>
      <p:sp>
        <p:nvSpPr>
          <p:cNvPr id="11" name="Strzałka w dół 10"/>
          <p:cNvSpPr/>
          <p:nvPr/>
        </p:nvSpPr>
        <p:spPr bwMode="auto">
          <a:xfrm rot="3548915">
            <a:off x="3332976" y="810786"/>
            <a:ext cx="468836" cy="4257447"/>
          </a:xfrm>
          <a:prstGeom prst="downArrow">
            <a:avLst>
              <a:gd name="adj1" fmla="val 50000"/>
              <a:gd name="adj2" fmla="val 114199"/>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pl-PL" sz="1800" b="0" i="0" u="none" strike="noStrike" cap="none" normalizeH="0" baseline="0" smtClean="0">
              <a:ln>
                <a:noFill/>
              </a:ln>
              <a:solidFill>
                <a:schemeClr val="bg1"/>
              </a:solidFill>
              <a:effectLst/>
              <a:latin typeface="Arial" charset="0"/>
              <a:ea typeface="MS Gothic" charset="-128"/>
            </a:endParaRPr>
          </a:p>
        </p:txBody>
      </p:sp>
      <p:sp>
        <p:nvSpPr>
          <p:cNvPr id="12" name="Prostokąt 11"/>
          <p:cNvSpPr/>
          <p:nvPr/>
        </p:nvSpPr>
        <p:spPr>
          <a:xfrm>
            <a:off x="5364088" y="1268761"/>
            <a:ext cx="3779912" cy="4668330"/>
          </a:xfrm>
          <a:prstGeom prst="rect">
            <a:avLst/>
          </a:prstGeom>
        </p:spPr>
        <p:txBody>
          <a:bodyPr wrap="square">
            <a:spAutoFit/>
          </a:bodyPr>
          <a:lstStyle/>
          <a:p>
            <a:pPr marL="269875" indent="-269875">
              <a:buFont typeface="Wingdings" pitchFamily="2" charset="2"/>
              <a:buChar char="q"/>
              <a:defRPr/>
            </a:pPr>
            <a:r>
              <a:rPr lang="pl-PL" dirty="0" smtClean="0">
                <a:cs typeface="Arial" charset="0"/>
              </a:rPr>
              <a:t>W </a:t>
            </a:r>
            <a:r>
              <a:rPr lang="pl-PL" dirty="0" err="1" smtClean="0">
                <a:cs typeface="Arial" charset="0"/>
              </a:rPr>
              <a:t>RPO</a:t>
            </a:r>
            <a:r>
              <a:rPr lang="pl-PL" dirty="0" smtClean="0">
                <a:cs typeface="Arial" charset="0"/>
              </a:rPr>
              <a:t> </a:t>
            </a:r>
            <a:r>
              <a:rPr lang="pl-PL" dirty="0" err="1" smtClean="0">
                <a:cs typeface="Arial" charset="0"/>
              </a:rPr>
              <a:t>WP</a:t>
            </a:r>
            <a:r>
              <a:rPr lang="pl-PL" dirty="0" smtClean="0">
                <a:cs typeface="Arial" charset="0"/>
              </a:rPr>
              <a:t> 2014-2020 dla części obszarów problemowych (między innymi powiat strzyżowski) zostanie wydzielona dedykowana alokacja w ramach:</a:t>
            </a:r>
          </a:p>
          <a:p>
            <a:pPr marL="269875" indent="-269875">
              <a:defRPr/>
            </a:pPr>
            <a:r>
              <a:rPr lang="pl-PL" dirty="0" smtClean="0">
                <a:cs typeface="Arial" charset="0"/>
              </a:rPr>
              <a:t>	- </a:t>
            </a:r>
            <a:r>
              <a:rPr lang="pl-PL" dirty="0" err="1" smtClean="0">
                <a:cs typeface="Arial" charset="0"/>
              </a:rPr>
              <a:t>OP</a:t>
            </a:r>
            <a:r>
              <a:rPr lang="pl-PL" dirty="0" smtClean="0">
                <a:cs typeface="Arial" charset="0"/>
              </a:rPr>
              <a:t> 6 PI 8.2, 9.2, 10.4</a:t>
            </a:r>
          </a:p>
          <a:p>
            <a:pPr marL="269875" indent="-269875">
              <a:defRPr/>
            </a:pPr>
            <a:r>
              <a:rPr lang="pl-PL" dirty="0" smtClean="0">
                <a:cs typeface="Arial" charset="0"/>
              </a:rPr>
              <a:t>	- </a:t>
            </a:r>
            <a:r>
              <a:rPr lang="pl-PL" dirty="0" err="1" smtClean="0">
                <a:cs typeface="Arial" charset="0"/>
              </a:rPr>
              <a:t>OP</a:t>
            </a:r>
            <a:r>
              <a:rPr lang="pl-PL" dirty="0" smtClean="0">
                <a:cs typeface="Arial" charset="0"/>
              </a:rPr>
              <a:t> 7 PI 8.5, 8.7, 8.9</a:t>
            </a:r>
          </a:p>
          <a:p>
            <a:pPr marL="269875" indent="-269875">
              <a:defRPr/>
            </a:pPr>
            <a:endParaRPr lang="pl-PL" dirty="0" smtClean="0">
              <a:cs typeface="Arial" charset="0"/>
            </a:endParaRPr>
          </a:p>
          <a:p>
            <a:pPr marL="269875" indent="-269875">
              <a:buFont typeface="Wingdings" pitchFamily="2" charset="2"/>
              <a:buChar char="q"/>
              <a:defRPr/>
            </a:pPr>
            <a:r>
              <a:rPr lang="pl-PL" dirty="0" smtClean="0">
                <a:cs typeface="Arial" charset="0"/>
              </a:rPr>
              <a:t>4 % całkowitej alokacji </a:t>
            </a:r>
            <a:r>
              <a:rPr lang="pl-PL" dirty="0" err="1" smtClean="0">
                <a:cs typeface="Arial" charset="0"/>
              </a:rPr>
              <a:t>RPO</a:t>
            </a:r>
            <a:r>
              <a:rPr lang="pl-PL" dirty="0" smtClean="0">
                <a:cs typeface="Arial" charset="0"/>
              </a:rPr>
              <a:t> </a:t>
            </a:r>
            <a:r>
              <a:rPr lang="pl-PL" dirty="0" err="1" smtClean="0">
                <a:cs typeface="Arial" charset="0"/>
              </a:rPr>
              <a:t>WP</a:t>
            </a:r>
            <a:r>
              <a:rPr lang="pl-PL" dirty="0" smtClean="0">
                <a:cs typeface="Arial" charset="0"/>
              </a:rPr>
              <a:t> (w tym 1,5% </a:t>
            </a:r>
            <a:r>
              <a:rPr lang="pl-PL" dirty="0" err="1" smtClean="0">
                <a:cs typeface="Arial" charset="0"/>
              </a:rPr>
              <a:t>EFS</a:t>
            </a:r>
            <a:r>
              <a:rPr lang="pl-PL" dirty="0" smtClean="0">
                <a:cs typeface="Arial" charset="0"/>
              </a:rPr>
              <a:t>) – ok. 84,4 mln euro</a:t>
            </a:r>
          </a:p>
          <a:p>
            <a:pPr marL="269875" indent="-269875">
              <a:buFont typeface="Wingdings" pitchFamily="2" charset="2"/>
              <a:buChar char="q"/>
              <a:defRPr/>
            </a:pPr>
            <a:endParaRPr lang="pl-PL" dirty="0" smtClean="0">
              <a:cs typeface="Arial" charset="0"/>
            </a:endParaRPr>
          </a:p>
          <a:p>
            <a:pPr marL="269875" indent="-269875">
              <a:buFont typeface="Wingdings" pitchFamily="2" charset="2"/>
              <a:buChar char="q"/>
              <a:defRPr/>
            </a:pPr>
            <a:r>
              <a:rPr lang="pl-PL" dirty="0" smtClean="0">
                <a:cs typeface="Arial" charset="0"/>
              </a:rPr>
              <a:t>Tryb wyboru projektów – konkursowy </a:t>
            </a:r>
          </a:p>
          <a:p>
            <a:pPr marL="269875" indent="-269875">
              <a:buFont typeface="Wingdings" pitchFamily="2" charset="2"/>
              <a:buChar char="q"/>
              <a:defRPr/>
            </a:pPr>
            <a:endParaRPr lang="pl-PL" b="1" dirty="0" smtClean="0">
              <a:cs typeface="Arial" charset="0"/>
            </a:endParaRPr>
          </a:p>
        </p:txBody>
      </p:sp>
      <p:sp>
        <p:nvSpPr>
          <p:cNvPr id="13" name="Tytuł 1"/>
          <p:cNvSpPr txBox="1">
            <a:spLocks/>
          </p:cNvSpPr>
          <p:nvPr/>
        </p:nvSpPr>
        <p:spPr>
          <a:xfrm>
            <a:off x="250825" y="764704"/>
            <a:ext cx="8713788" cy="432048"/>
          </a:xfrm>
          <a:prstGeom prst="rect">
            <a:avLst/>
          </a:prstGeom>
        </p:spPr>
        <p:txBody>
          <a:bodyPr/>
          <a:lstStyle/>
          <a:p>
            <a:pPr marL="0" marR="0" lvl="0" indent="0" algn="ctr" defTabSz="393700" rtl="0" eaLnBrk="0" fontAlgn="base" latinLnBrk="0" hangingPunct="0">
              <a:lnSpc>
                <a:spcPct val="93000"/>
              </a:lnSpc>
              <a:spcBef>
                <a:spcPct val="0"/>
              </a:spcBef>
              <a:spcAft>
                <a:spcPct val="0"/>
              </a:spcAft>
              <a:buClr>
                <a:srgbClr val="000000"/>
              </a:buClr>
              <a:buSzPct val="100000"/>
              <a:buFont typeface="Times New Roman" pitchFamily="18" charset="0"/>
              <a:buNone/>
              <a:tabLst/>
              <a:defRPr/>
            </a:pPr>
            <a:r>
              <a:rPr kumimoji="0" lang="pl-PL" altLang="pl-PL" sz="2800" b="1" i="0" u="none" strike="noStrike" kern="0" cap="none" spc="0" normalizeH="0" baseline="0" noProof="0" dirty="0" smtClean="0">
                <a:ln>
                  <a:noFill/>
                </a:ln>
                <a:solidFill>
                  <a:srgbClr val="000000"/>
                </a:solidFill>
                <a:effectLst/>
                <a:uLnTx/>
                <a:uFillTx/>
                <a:latin typeface="+mj-lt"/>
                <a:ea typeface="+mj-ea"/>
                <a:cs typeface="MS Gothic"/>
              </a:rPr>
              <a:t>Koperty finansowe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b="1" dirty="0" smtClean="0"/>
              <a:t>Podkarpackie „Inteligentne Specjalizacje” </a:t>
            </a:r>
            <a:br>
              <a:rPr lang="pl-PL" sz="2400" b="1" dirty="0" smtClean="0"/>
            </a:br>
            <a:r>
              <a:rPr lang="pl-PL" sz="2400" b="1" dirty="0" smtClean="0"/>
              <a:t>(wg projektu </a:t>
            </a:r>
            <a:r>
              <a:rPr lang="pl-PL" sz="2400" b="1" dirty="0" err="1" smtClean="0"/>
              <a:t>RSI</a:t>
            </a:r>
            <a:r>
              <a:rPr lang="pl-PL" sz="2400" b="1" dirty="0" smtClean="0"/>
              <a:t>)</a:t>
            </a:r>
            <a:r>
              <a:rPr lang="pl-PL" sz="2400" dirty="0" smtClean="0"/>
              <a:t/>
            </a:r>
            <a:br>
              <a:rPr lang="pl-PL" sz="2400" dirty="0" smtClean="0"/>
            </a:br>
            <a:endParaRPr lang="pl-PL" sz="2400" dirty="0"/>
          </a:p>
        </p:txBody>
      </p:sp>
      <p:sp>
        <p:nvSpPr>
          <p:cNvPr id="4" name="Symbol zastępczy numeru slajdu 3"/>
          <p:cNvSpPr>
            <a:spLocks noGrp="1"/>
          </p:cNvSpPr>
          <p:nvPr>
            <p:ph type="sldNum" idx="12"/>
          </p:nvPr>
        </p:nvSpPr>
        <p:spPr/>
        <p:txBody>
          <a:bodyPr/>
          <a:lstStyle/>
          <a:p>
            <a:pPr>
              <a:defRPr/>
            </a:pPr>
            <a:fld id="{CCEFFFA1-A10D-45B2-9F56-879C751CD7B9}" type="slidenum">
              <a:rPr lang="pl-PL" smtClean="0"/>
              <a:pPr>
                <a:defRPr/>
              </a:pPr>
              <a:t>7</a:t>
            </a:fld>
            <a:endParaRPr lang="pl-PL" dirty="0"/>
          </a:p>
        </p:txBody>
      </p:sp>
      <p:pic>
        <p:nvPicPr>
          <p:cNvPr id="5" name="Picture 2" descr="C:\Users\p.czerepiuk\Desktop\fotka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700808"/>
            <a:ext cx="3772563" cy="2218867"/>
          </a:xfrm>
          <a:prstGeom prst="rect">
            <a:avLst/>
          </a:prstGeom>
          <a:noFill/>
          <a:ln>
            <a:noFill/>
          </a:ln>
          <a:effectLst>
            <a:outerShdw blurRad="184150" dist="241300" dir="11520000" sx="110000" sy="110000" algn="ctr">
              <a:srgbClr val="000000">
                <a:alpha val="18000"/>
              </a:srgbClr>
            </a:outerShdw>
          </a:effectLst>
          <a:scene3d>
            <a:camera prst="perspectiveHeroicExtremeLeftFacing"/>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pic>
        <p:nvPicPr>
          <p:cNvPr id="6" name="Picture 3" descr="C:\Users\p.czerepiuk\Desktop\WORD OSTATNIE Z PULPITU\paryż\skitury fot. t.rusznica_cr_1200_Q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132856"/>
            <a:ext cx="4196923" cy="2438400"/>
          </a:xfrm>
          <a:prstGeom prst="rect">
            <a:avLst/>
          </a:prstGeom>
          <a:noFill/>
          <a:ln>
            <a:noFill/>
          </a:ln>
          <a:effectLst>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
        <p:nvSpPr>
          <p:cNvPr id="7" name="Prostokąt 6"/>
          <p:cNvSpPr/>
          <p:nvPr/>
        </p:nvSpPr>
        <p:spPr>
          <a:xfrm>
            <a:off x="611560" y="1556792"/>
            <a:ext cx="3339376" cy="369332"/>
          </a:xfrm>
          <a:prstGeom prst="rect">
            <a:avLst/>
          </a:prstGeom>
        </p:spPr>
        <p:txBody>
          <a:bodyPr wrap="none">
            <a:spAutoFit/>
          </a:bodyPr>
          <a:lstStyle/>
          <a:p>
            <a:r>
              <a:rPr lang="pl-PL" b="1" dirty="0" smtClean="0"/>
              <a:t>1. Lotnictwo i kosmonautyka</a:t>
            </a:r>
            <a:endParaRPr lang="pl-PL" dirty="0"/>
          </a:p>
        </p:txBody>
      </p:sp>
      <p:sp>
        <p:nvSpPr>
          <p:cNvPr id="8" name="Prostokąt 7"/>
          <p:cNvSpPr/>
          <p:nvPr/>
        </p:nvSpPr>
        <p:spPr>
          <a:xfrm>
            <a:off x="3635896" y="4149080"/>
            <a:ext cx="5112568" cy="646331"/>
          </a:xfrm>
          <a:prstGeom prst="rect">
            <a:avLst/>
          </a:prstGeom>
        </p:spPr>
        <p:txBody>
          <a:bodyPr wrap="square">
            <a:spAutoFit/>
          </a:bodyPr>
          <a:lstStyle/>
          <a:p>
            <a:r>
              <a:rPr lang="pl-PL" b="1" dirty="0" smtClean="0"/>
              <a:t>2. Sektor „Jakości życia” </a:t>
            </a:r>
            <a:r>
              <a:rPr lang="pl-PL" dirty="0" smtClean="0"/>
              <a:t>(turystyka, </a:t>
            </a:r>
            <a:r>
              <a:rPr lang="pl-PL" dirty="0" err="1" smtClean="0"/>
              <a:t>biogospodarka</a:t>
            </a:r>
            <a:r>
              <a:rPr lang="pl-PL" dirty="0" smtClean="0"/>
              <a:t>, </a:t>
            </a:r>
            <a:r>
              <a:rPr lang="pl-PL" dirty="0" err="1" smtClean="0"/>
              <a:t>OZE</a:t>
            </a:r>
            <a:r>
              <a:rPr lang="pl-PL" dirty="0" smtClean="0"/>
              <a:t>, zdrowie obywateli)</a:t>
            </a:r>
            <a:endParaRPr lang="pl-PL" dirty="0"/>
          </a:p>
        </p:txBody>
      </p:sp>
      <p:sp>
        <p:nvSpPr>
          <p:cNvPr id="9" name="Prostokąt 8"/>
          <p:cNvSpPr/>
          <p:nvPr/>
        </p:nvSpPr>
        <p:spPr>
          <a:xfrm>
            <a:off x="2555776" y="4869160"/>
            <a:ext cx="5976664" cy="646331"/>
          </a:xfrm>
          <a:prstGeom prst="rect">
            <a:avLst/>
          </a:prstGeom>
        </p:spPr>
        <p:txBody>
          <a:bodyPr wrap="square">
            <a:spAutoFit/>
          </a:bodyPr>
          <a:lstStyle/>
          <a:p>
            <a:r>
              <a:rPr lang="pl-PL" b="1" dirty="0" smtClean="0"/>
              <a:t>3. Specjalizacja wspomagająca (horyzontalna) Technologie informacyjne i telekomunikacja</a:t>
            </a:r>
            <a:endParaRPr lang="pl-PL" dirty="0"/>
          </a:p>
        </p:txBody>
      </p:sp>
      <p:sp>
        <p:nvSpPr>
          <p:cNvPr id="10" name="Prostokąt 9"/>
          <p:cNvSpPr/>
          <p:nvPr/>
        </p:nvSpPr>
        <p:spPr>
          <a:xfrm>
            <a:off x="971600" y="5661248"/>
            <a:ext cx="7200800" cy="646331"/>
          </a:xfrm>
          <a:prstGeom prst="rect">
            <a:avLst/>
          </a:prstGeom>
        </p:spPr>
        <p:txBody>
          <a:bodyPr wrap="square">
            <a:spAutoFit/>
          </a:bodyPr>
          <a:lstStyle/>
          <a:p>
            <a:r>
              <a:rPr lang="pl-PL" b="1" dirty="0" smtClean="0"/>
              <a:t>4. Potencjalne specjalizacje regionu: motoryzacja, biotechnologia, przemysł chemiczny </a:t>
            </a: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a:xfrm>
            <a:off x="611560" y="548680"/>
            <a:ext cx="7704856" cy="1130300"/>
          </a:xfrm>
        </p:spPr>
        <p:txBody>
          <a:bodyPr>
            <a:normAutofit/>
          </a:bodyPr>
          <a:lstStyle/>
          <a:p>
            <a:r>
              <a:rPr lang="pl-PL" dirty="0" smtClean="0">
                <a:solidFill>
                  <a:srgbClr val="002060"/>
                </a:solidFill>
              </a:rPr>
              <a:t/>
            </a:r>
            <a:br>
              <a:rPr lang="pl-PL" dirty="0" smtClean="0">
                <a:solidFill>
                  <a:srgbClr val="002060"/>
                </a:solidFill>
              </a:rPr>
            </a:br>
            <a:r>
              <a:rPr lang="pl-PL" sz="3500" b="1" dirty="0" smtClean="0"/>
              <a:t>Wydatki na </a:t>
            </a:r>
            <a:r>
              <a:rPr lang="pl-PL" sz="3500" b="1" dirty="0" err="1" smtClean="0"/>
              <a:t>B+R</a:t>
            </a:r>
            <a:endParaRPr lang="pl-PL" sz="3500" b="1" dirty="0" smtClean="0"/>
          </a:p>
        </p:txBody>
      </p:sp>
      <p:pic>
        <p:nvPicPr>
          <p:cNvPr id="18435" name="Picture 2"/>
          <p:cNvPicPr>
            <a:picLocks noGrp="1" noChangeAspect="1" noChangeArrowheads="1"/>
          </p:cNvPicPr>
          <p:nvPr>
            <p:ph idx="1"/>
          </p:nvPr>
        </p:nvPicPr>
        <p:blipFill>
          <a:blip r:embed="rId2" cstate="print"/>
          <a:srcRect/>
          <a:stretch>
            <a:fillRect/>
          </a:stretch>
        </p:blipFill>
        <p:spPr>
          <a:xfrm>
            <a:off x="1701800" y="1844675"/>
            <a:ext cx="5811838" cy="3816350"/>
          </a:xfrm>
        </p:spPr>
      </p:pic>
      <p:sp>
        <p:nvSpPr>
          <p:cNvPr id="5" name="Prostokąt 4"/>
          <p:cNvSpPr/>
          <p:nvPr/>
        </p:nvSpPr>
        <p:spPr>
          <a:xfrm>
            <a:off x="755650" y="5732463"/>
            <a:ext cx="3082895" cy="369332"/>
          </a:xfrm>
          <a:prstGeom prst="rect">
            <a:avLst/>
          </a:prstGeom>
        </p:spPr>
        <p:txBody>
          <a:bodyPr wrap="none">
            <a:spAutoFit/>
          </a:bodyPr>
          <a:lstStyle/>
          <a:p>
            <a:pPr>
              <a:defRPr/>
            </a:pPr>
            <a:r>
              <a:rPr lang="pl-PL" kern="0" dirty="0">
                <a:solidFill>
                  <a:srgbClr val="2D2DB9">
                    <a:lumMod val="50000"/>
                  </a:srgbClr>
                </a:solidFill>
                <a:cs typeface="Arial" charset="0"/>
              </a:rPr>
              <a:t>źródło: GUS  listopad </a:t>
            </a:r>
            <a:r>
              <a:rPr lang="pl-PL" kern="0" dirty="0" smtClean="0">
                <a:solidFill>
                  <a:srgbClr val="2D2DB9">
                    <a:lumMod val="50000"/>
                  </a:srgbClr>
                </a:solidFill>
                <a:cs typeface="Arial" charset="0"/>
              </a:rPr>
              <a:t>2012r.</a:t>
            </a:r>
            <a:endParaRPr lang="pl-PL" dirty="0">
              <a:cs typeface="Arial"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a:xfrm>
            <a:off x="395536" y="908720"/>
            <a:ext cx="8352928" cy="648072"/>
          </a:xfrm>
        </p:spPr>
        <p:txBody>
          <a:bodyPr>
            <a:normAutofit/>
          </a:bodyPr>
          <a:lstStyle/>
          <a:p>
            <a:r>
              <a:rPr lang="pl-PL" sz="2800" b="1" dirty="0" smtClean="0"/>
              <a:t>Wsparcie B+R w ramach RPO WP 2014-2020</a:t>
            </a:r>
            <a:endParaRPr lang="pl-PL" sz="2800" b="1" dirty="0" smtClean="0"/>
          </a:p>
        </p:txBody>
      </p:sp>
      <p:sp>
        <p:nvSpPr>
          <p:cNvPr id="6" name="Symbol zastępczy zawartości 1"/>
          <p:cNvSpPr>
            <a:spLocks noGrp="1"/>
          </p:cNvSpPr>
          <p:nvPr>
            <p:ph idx="1"/>
          </p:nvPr>
        </p:nvSpPr>
        <p:spPr>
          <a:xfrm>
            <a:off x="142875" y="1778000"/>
            <a:ext cx="8697691" cy="4243288"/>
          </a:xfrm>
        </p:spPr>
        <p:txBody>
          <a:bodyPr/>
          <a:lstStyle/>
          <a:p>
            <a:pPr marL="0" indent="0" algn="just">
              <a:buNone/>
            </a:pPr>
            <a:r>
              <a:rPr lang="pl-PL" sz="2000" b="1" dirty="0"/>
              <a:t>Oś Priorytetowa I. Konkurencyjna i innowacyjna gospodarka </a:t>
            </a:r>
          </a:p>
          <a:p>
            <a:pPr marL="0" indent="0" algn="just">
              <a:buNone/>
            </a:pPr>
            <a:r>
              <a:rPr lang="pl-PL" sz="1600" b="1" dirty="0" smtClean="0"/>
              <a:t>Cel </a:t>
            </a:r>
            <a:r>
              <a:rPr lang="pl-PL" sz="1600" b="1" dirty="0" smtClean="0"/>
              <a:t>szczegółowy:</a:t>
            </a:r>
            <a:r>
              <a:rPr lang="pl-PL" sz="1600" dirty="0" smtClean="0"/>
              <a:t> </a:t>
            </a:r>
            <a:r>
              <a:rPr lang="pl-PL" sz="1600" i="1" dirty="0"/>
              <a:t>Wzrost działalności badawczo-rozwojowej i innowacyjnej </a:t>
            </a:r>
            <a:r>
              <a:rPr lang="pl-PL" sz="1600" i="1" dirty="0" smtClean="0"/>
              <a:t/>
            </a:r>
            <a:br>
              <a:rPr lang="pl-PL" sz="1600" i="1" dirty="0" smtClean="0"/>
            </a:br>
            <a:r>
              <a:rPr lang="pl-PL" sz="1600" i="1" dirty="0" smtClean="0"/>
              <a:t>w </a:t>
            </a:r>
            <a:r>
              <a:rPr lang="pl-PL" sz="1600" i="1" dirty="0"/>
              <a:t>województwie podkarpackim</a:t>
            </a:r>
            <a:r>
              <a:rPr lang="pl-PL" sz="1600" i="1" dirty="0" smtClean="0"/>
              <a:t>.</a:t>
            </a:r>
          </a:p>
          <a:p>
            <a:pPr marL="0" indent="0" algn="just">
              <a:buNone/>
            </a:pPr>
            <a:r>
              <a:rPr lang="pl-PL" sz="1600" b="1" dirty="0" smtClean="0"/>
              <a:t>Kierunki </a:t>
            </a:r>
            <a:r>
              <a:rPr lang="pl-PL" sz="1600" b="1" dirty="0" smtClean="0"/>
              <a:t>wsparcia / typy projektów:</a:t>
            </a:r>
          </a:p>
          <a:p>
            <a:pPr algn="just">
              <a:buFont typeface="Wingdings" pitchFamily="2" charset="2"/>
              <a:buChar char="Ø"/>
            </a:pPr>
            <a:r>
              <a:rPr lang="pl-PL" sz="1600" dirty="0"/>
              <a:t>wsparcie na stworzenie lub rozwój istniejącego zaplecza badawczo-rozwojowego </a:t>
            </a:r>
            <a:r>
              <a:rPr lang="pl-PL" sz="1600" dirty="0" smtClean="0"/>
              <a:t>przedsiębiorstw </a:t>
            </a:r>
            <a:r>
              <a:rPr lang="pl-PL" sz="1600" dirty="0"/>
              <a:t>oraz jednostek naukowych, służącego działalności </a:t>
            </a:r>
            <a:r>
              <a:rPr lang="pl-PL" sz="1600" dirty="0" smtClean="0"/>
              <a:t>innowacyjnej</a:t>
            </a:r>
          </a:p>
          <a:p>
            <a:pPr algn="just">
              <a:buFont typeface="Wingdings" pitchFamily="2" charset="2"/>
              <a:buChar char="Ø"/>
            </a:pPr>
            <a:r>
              <a:rPr lang="pl-PL" sz="1600" dirty="0" smtClean="0"/>
              <a:t>projekty </a:t>
            </a:r>
            <a:r>
              <a:rPr lang="pl-PL" sz="1600" dirty="0"/>
              <a:t>B+R przedsiębiorstw, obejmujące realizację badań, prac rozwojowych, aż po </a:t>
            </a:r>
            <a:r>
              <a:rPr lang="pl-PL" sz="1600" dirty="0" smtClean="0"/>
              <a:t>wytworzenie </a:t>
            </a:r>
            <a:r>
              <a:rPr lang="pl-PL" sz="1600" dirty="0"/>
              <a:t>linii demonstracyjnej </a:t>
            </a:r>
            <a:endParaRPr lang="pl-PL" sz="1600" dirty="0" smtClean="0"/>
          </a:p>
          <a:p>
            <a:pPr algn="just">
              <a:buFont typeface="Wingdings" pitchFamily="2" charset="2"/>
              <a:buChar char="Ø"/>
            </a:pPr>
            <a:r>
              <a:rPr lang="pl-PL" sz="1600" dirty="0" smtClean="0"/>
              <a:t>projekty </a:t>
            </a:r>
            <a:r>
              <a:rPr lang="pl-PL" sz="1600" dirty="0"/>
              <a:t>związane z wdrożeniem prac B+R w działalności przedsiębiorstw </a:t>
            </a:r>
          </a:p>
          <a:p>
            <a:pPr marL="0" indent="0" algn="just">
              <a:buNone/>
            </a:pPr>
            <a:endParaRPr lang="pl-PL" sz="1600" b="1" dirty="0" smtClean="0"/>
          </a:p>
          <a:p>
            <a:pPr lvl="0" algn="ctr">
              <a:buNone/>
            </a:pPr>
            <a:r>
              <a:rPr lang="pl-PL" sz="2000" b="1" dirty="0"/>
              <a:t>Na projekty B+R w województwie podkarpackim zarezerwowano kwotę 100 mln euro</a:t>
            </a:r>
            <a:endParaRPr lang="pl-PL" sz="2000" b="1" dirty="0" smtClean="0"/>
          </a:p>
        </p:txBody>
      </p:sp>
    </p:spTree>
    <p:extLst>
      <p:ext uri="{BB962C8B-B14F-4D97-AF65-F5344CB8AC3E}">
        <p14:creationId xmlns:p14="http://schemas.microsoft.com/office/powerpoint/2010/main" val="543523281"/>
      </p:ext>
    </p:extLst>
  </p:cSld>
  <p:clrMapOvr>
    <a:masterClrMapping/>
  </p:clrMapOvr>
  <p:transition/>
</p:sld>
</file>

<file path=ppt/theme/theme1.xml><?xml version="1.0" encoding="utf-8"?>
<a:theme xmlns:a="http://schemas.openxmlformats.org/drawingml/2006/main" name="Motyw1">
  <a:themeElements>
    <a:clrScheme name="Odlewnia metali">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otyw pakietu Office">
      <a:majorFont>
        <a:latin typeface="Arial"/>
        <a:ea typeface="MS Gothic"/>
        <a:cs typeface=""/>
      </a:majorFont>
      <a:minorFont>
        <a:latin typeface="Arial"/>
        <a:ea typeface="MS Gothic"/>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S Gothic"/>
        <a:cs typeface=""/>
      </a:majorFont>
      <a:minorFont>
        <a:latin typeface="Arial"/>
        <a:ea typeface="MS Gothic"/>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Motyw1</Template>
  <TotalTime>8643</TotalTime>
  <Words>1120</Words>
  <Application>Microsoft Office PowerPoint</Application>
  <PresentationFormat>Pokaz na ekranie (4:3)</PresentationFormat>
  <Paragraphs>264</Paragraphs>
  <Slides>22</Slides>
  <Notes>1</Notes>
  <HiddenSlides>0</HiddenSlides>
  <MMClips>0</MMClips>
  <ScaleCrop>false</ScaleCrop>
  <HeadingPairs>
    <vt:vector size="4" baseType="variant">
      <vt:variant>
        <vt:lpstr>Motyw</vt:lpstr>
      </vt:variant>
      <vt:variant>
        <vt:i4>3</vt:i4>
      </vt:variant>
      <vt:variant>
        <vt:lpstr>Tytuły slajdów</vt:lpstr>
      </vt:variant>
      <vt:variant>
        <vt:i4>22</vt:i4>
      </vt:variant>
    </vt:vector>
  </HeadingPairs>
  <TitlesOfParts>
    <vt:vector size="25" baseType="lpstr">
      <vt:lpstr>Motyw1</vt:lpstr>
      <vt:lpstr>Projekt niestandardowy</vt:lpstr>
      <vt:lpstr>Motyw pakietu Office</vt:lpstr>
      <vt:lpstr>Regionalny Program Operacyjny Województwa Podkarpackiego na lata 2014-2020 – stan przygotowań do negocjacji z KE</vt:lpstr>
      <vt:lpstr>Plan prezentacji</vt:lpstr>
      <vt:lpstr>Cel RPO WP 2014-2020</vt:lpstr>
      <vt:lpstr>Struktura projektu RPO WP 2014-2020 z dnia 9 kwietnia 2014 r.</vt:lpstr>
      <vt:lpstr>Podział alokacji w ramach RPO WP 2014-2020 – wersja z 9 kwietnia 2014</vt:lpstr>
      <vt:lpstr>Prezentacja programu PowerPoint</vt:lpstr>
      <vt:lpstr>Podkarpackie „Inteligentne Specjalizacje”  (wg projektu RSI) </vt:lpstr>
      <vt:lpstr> Wydatki na B+R</vt:lpstr>
      <vt:lpstr>Wsparcie B+R w ramach RPO WP 2014-2020</vt:lpstr>
      <vt:lpstr>Projekt „Podkarpacie stawia na zawodowców”</vt:lpstr>
      <vt:lpstr>Nowe podejście do kształcenia zawodowego w perspektywie 2014-2020</vt:lpstr>
      <vt:lpstr>Założenia dotyczące kontynuowania wsparcia   szkolnictwa zawodowego w ramach  RPO WP 2014-2020</vt:lpstr>
      <vt:lpstr>Projekt „Cyfrowa szkoła – Podkarpacka Chmura Edukacyjna”</vt:lpstr>
      <vt:lpstr>Projekt „Zielone wzgórza Podkarpacia”</vt:lpstr>
      <vt:lpstr>Prezentacja programu PowerPoint</vt:lpstr>
      <vt:lpstr>Rozbudowa drogi wojewódzkiej 988 oraz budowa drogi S-19  na odcinku Kielanówka - Babica </vt:lpstr>
      <vt:lpstr>Prezentacja programu PowerPoint</vt:lpstr>
      <vt:lpstr>Budowa łączników  z autostradą A4 oraz drogą ekspresową  S-19 </vt:lpstr>
      <vt:lpstr>Projekt RPO WP 2014-2020 został pozytywnie zaopiniowany przez:</vt:lpstr>
      <vt:lpstr>Negocjacje dokumentów na lata 2014-2020</vt:lpstr>
      <vt:lpstr>Harmonogram dalszych prac nad  RPO WP 2014-202</vt:lpstr>
      <vt:lpstr>Urząd Marszałkowski Województwa Podkarpackiego  Departament Rozwoju Regionalnego al. Łukasza Cieplińskiego 4, 35-010 Rzeszów   tel. 017/ 747 64 66 mail:  drr@podkarpackie.pl  www.rpo.podkarpackie.pl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snach</dc:creator>
  <cp:lastModifiedBy>Norbert Tomkiewicz</cp:lastModifiedBy>
  <cp:revision>1168</cp:revision>
  <cp:lastPrinted>2014-05-14T06:31:04Z</cp:lastPrinted>
  <dcterms:created xsi:type="dcterms:W3CDTF">2012-11-04T08:55:49Z</dcterms:created>
  <dcterms:modified xsi:type="dcterms:W3CDTF">2014-05-14T06:31:09Z</dcterms:modified>
</cp:coreProperties>
</file>